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4F6EE328-6AFF-436B-881F-213D56084544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dirty="0"/>
              <a:t>12/16/2019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2E37674-C1BA-4107-9B06-6D4CAC3A3DF5}" type="datetimeFigureOut">
              <a:rPr lang="en-US" dirty="0"/>
              <a:t>12/16/2019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jxy7rwh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Please make a pocket on p. 137 –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8961256" cy="1069848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Target: I can review for my final exam and practice the multiple choice format</a:t>
            </a:r>
          </a:p>
        </p:txBody>
      </p:sp>
    </p:spTree>
    <p:extLst>
      <p:ext uri="{BB962C8B-B14F-4D97-AF65-F5344CB8AC3E}">
        <p14:creationId xmlns:p14="http://schemas.microsoft.com/office/powerpoint/2010/main" val="232394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685799"/>
            <a:ext cx="3200400" cy="4404815"/>
          </a:xfrm>
        </p:spPr>
        <p:txBody>
          <a:bodyPr>
            <a:noAutofit/>
          </a:bodyPr>
          <a:lstStyle/>
          <a:p>
            <a:r>
              <a:rPr lang="en-US" sz="4400" dirty="0" smtClean="0"/>
              <a:t>NOT PAGE 130! PLEASE UPDATE TO SAY </a:t>
            </a:r>
            <a:br>
              <a:rPr lang="en-US" sz="4400" dirty="0" smtClean="0"/>
            </a:br>
            <a:r>
              <a:rPr lang="en-US" sz="4400" dirty="0" smtClean="0"/>
              <a:t>P. 136</a:t>
            </a:r>
            <a:endParaRPr lang="en-US" sz="44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7599"/>
          <a:stretch/>
        </p:blipFill>
        <p:spPr>
          <a:xfrm>
            <a:off x="526219" y="941696"/>
            <a:ext cx="7284329" cy="376678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961564" y="1842448"/>
            <a:ext cx="1842448" cy="327546"/>
          </a:xfrm>
          <a:prstGeom prst="rect">
            <a:avLst/>
          </a:prstGeom>
          <a:solidFill>
            <a:srgbClr val="FFFF00">
              <a:alpha val="56863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3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3537" y="-293290"/>
            <a:ext cx="10058400" cy="1609344"/>
          </a:xfrm>
        </p:spPr>
        <p:txBody>
          <a:bodyPr/>
          <a:lstStyle/>
          <a:p>
            <a:r>
              <a:rPr lang="en-US" dirty="0" smtClean="0"/>
              <a:t>p. 136 - Corrections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9944"/>
            <a:ext cx="11813773" cy="58880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4276" y="3384644"/>
            <a:ext cx="9089408" cy="368489"/>
          </a:xfrm>
          <a:prstGeom prst="rect">
            <a:avLst/>
          </a:prstGeom>
          <a:solidFill>
            <a:srgbClr val="FFFF00">
              <a:alpha val="56863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218363" y="5020056"/>
            <a:ext cx="11908795" cy="1066800"/>
          </a:xfrm>
        </p:spPr>
        <p:txBody>
          <a:bodyPr>
            <a:noAutofit/>
          </a:bodyPr>
          <a:lstStyle/>
          <a:p>
            <a:r>
              <a:rPr lang="en-US" sz="4400" b="1" dirty="0" smtClean="0"/>
              <a:t>Fill out the form so I know which questions to do tomorrow! Tomorrow is a short period!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348" t="4748" r="1176" b="-4748"/>
          <a:stretch/>
        </p:blipFill>
        <p:spPr>
          <a:xfrm>
            <a:off x="95535" y="627800"/>
            <a:ext cx="12031624" cy="300250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63347" y="2573573"/>
            <a:ext cx="6096000" cy="3693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tinyurl.com/jxy7rwh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93</TotalTime>
  <Words>59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Georgia</vt:lpstr>
      <vt:lpstr>Trebuchet MS</vt:lpstr>
      <vt:lpstr>Wingdings</vt:lpstr>
      <vt:lpstr>Wood Type</vt:lpstr>
      <vt:lpstr>Please make a pocket on p. 137 – </vt:lpstr>
      <vt:lpstr>NOT PAGE 130! PLEASE UPDATE TO SAY  P. 136</vt:lpstr>
      <vt:lpstr>p. 136 - Corrections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make a pocket on p. 137 –</dc:title>
  <dc:creator>Farmer, Stephanie [DH]</dc:creator>
  <cp:lastModifiedBy>Farmer, Stephanie [DH]</cp:lastModifiedBy>
  <cp:revision>7</cp:revision>
  <dcterms:created xsi:type="dcterms:W3CDTF">2019-12-16T16:07:47Z</dcterms:created>
  <dcterms:modified xsi:type="dcterms:W3CDTF">2019-12-16T18:23:51Z</dcterms:modified>
</cp:coreProperties>
</file>