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0" r:id="rId3"/>
    <p:sldId id="269" r:id="rId4"/>
    <p:sldId id="273" r:id="rId5"/>
    <p:sldId id="274" r:id="rId6"/>
    <p:sldId id="275" r:id="rId7"/>
    <p:sldId id="277" r:id="rId8"/>
    <p:sldId id="278" r:id="rId9"/>
    <p:sldId id="279" r:id="rId10"/>
    <p:sldId id="281" r:id="rId11"/>
    <p:sldId id="288" r:id="rId12"/>
    <p:sldId id="289" r:id="rId13"/>
    <p:sldId id="291" r:id="rId14"/>
    <p:sldId id="292" r:id="rId15"/>
    <p:sldId id="282" r:id="rId16"/>
    <p:sldId id="283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2718" autoAdjust="0"/>
  </p:normalViewPr>
  <p:slideViewPr>
    <p:cSldViewPr>
      <p:cViewPr varScale="1">
        <p:scale>
          <a:sx n="64" d="100"/>
          <a:sy n="64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5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7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7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8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0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5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4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BD9B2-E402-4DDE-838E-CB03A41F6FC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8D675-A8E4-4759-8428-CB70AA734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aCl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09600"/>
            <a:ext cx="2895600" cy="5548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957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hemistry puns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7200"/>
            <a:ext cx="4502800" cy="597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23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hemistry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90600"/>
            <a:ext cx="34575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08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hemistry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043940"/>
            <a:ext cx="38100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230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or anyone interested in chemistry!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764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36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hemistry puns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762500" cy="629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162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hemistry Cat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85800"/>
            <a:ext cx="3467100" cy="460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349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hemistry Jok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38200"/>
            <a:ext cx="3656455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17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hemistry cat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33941"/>
            <a:ext cx="2228850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72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ersuasive Graphic Organizer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1000"/>
            <a:ext cx="4382120" cy="573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00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Keep Calm and Study On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160318"/>
            <a:ext cx="3317686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19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hen life gives you..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5372100" cy="613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1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he Science Penguin: Getting Started with Drawing Diagrams in Scienc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"/>
            <a:ext cx="35052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40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Education to the Core: Free Learning Scale Posters!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62000"/>
            <a:ext cx="4234731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00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 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25" y="228600"/>
            <a:ext cx="4543425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65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Useful graphic organizer to help students build an argument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-19050"/>
            <a:ext cx="5372100" cy="695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29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Periodic Table Crayon Covers Teach Kids Science Through Coloring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3721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41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6357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Farmer</dc:creator>
  <cp:lastModifiedBy>Farmer, Stephanie [DH]</cp:lastModifiedBy>
  <cp:revision>10</cp:revision>
  <dcterms:created xsi:type="dcterms:W3CDTF">2016-07-21T06:00:23Z</dcterms:created>
  <dcterms:modified xsi:type="dcterms:W3CDTF">2019-09-30T18:51:52Z</dcterms:modified>
</cp:coreProperties>
</file>