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39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9980F-2A8C-4745-A0BF-19D54E8AC3C0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5346-B5EC-4699-B424-BA4EE3994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663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9980F-2A8C-4745-A0BF-19D54E8AC3C0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5346-B5EC-4699-B424-BA4EE3994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482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9980F-2A8C-4745-A0BF-19D54E8AC3C0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5346-B5EC-4699-B424-BA4EE3994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614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9980F-2A8C-4745-A0BF-19D54E8AC3C0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5346-B5EC-4699-B424-BA4EE3994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436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9980F-2A8C-4745-A0BF-19D54E8AC3C0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5346-B5EC-4699-B424-BA4EE3994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904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9980F-2A8C-4745-A0BF-19D54E8AC3C0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5346-B5EC-4699-B424-BA4EE3994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970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9980F-2A8C-4745-A0BF-19D54E8AC3C0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5346-B5EC-4699-B424-BA4EE3994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028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9980F-2A8C-4745-A0BF-19D54E8AC3C0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5346-B5EC-4699-B424-BA4EE3994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087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9980F-2A8C-4745-A0BF-19D54E8AC3C0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5346-B5EC-4699-B424-BA4EE3994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289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9980F-2A8C-4745-A0BF-19D54E8AC3C0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5346-B5EC-4699-B424-BA4EE3994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690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9980F-2A8C-4745-A0BF-19D54E8AC3C0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5346-B5EC-4699-B424-BA4EE3994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067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9980F-2A8C-4745-A0BF-19D54E8AC3C0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05346-B5EC-4699-B424-BA4EE3994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051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838200"/>
            <a:ext cx="8686800" cy="1752600"/>
          </a:xfrm>
        </p:spPr>
        <p:txBody>
          <a:bodyPr>
            <a:noAutofit/>
          </a:bodyPr>
          <a:lstStyle/>
          <a:p>
            <a:pPr marL="514350" indent="-514350" algn="l">
              <a:buFont typeface="+mj-lt"/>
              <a:buAutoNum type="arabicParenR"/>
            </a:pPr>
            <a:r>
              <a:rPr lang="en-US" sz="4000" dirty="0">
                <a:solidFill>
                  <a:schemeClr val="tx1"/>
                </a:solidFill>
              </a:rPr>
              <a:t>Sit </a:t>
            </a:r>
            <a:r>
              <a:rPr lang="en-US" sz="4000" dirty="0" smtClean="0">
                <a:solidFill>
                  <a:schemeClr val="tx1"/>
                </a:solidFill>
              </a:rPr>
              <a:t>down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4000" dirty="0" smtClean="0">
                <a:solidFill>
                  <a:schemeClr val="tx1"/>
                </a:solidFill>
              </a:rPr>
              <a:t>get </a:t>
            </a:r>
            <a:r>
              <a:rPr lang="en-US" sz="4000" dirty="0">
                <a:solidFill>
                  <a:schemeClr val="tx1"/>
                </a:solidFill>
              </a:rPr>
              <a:t>out notebook 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4000" dirty="0" smtClean="0">
                <a:solidFill>
                  <a:schemeClr val="tx1"/>
                </a:solidFill>
              </a:rPr>
              <a:t>Turn in p. 24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4000" dirty="0" smtClean="0">
                <a:solidFill>
                  <a:schemeClr val="tx1"/>
                </a:solidFill>
              </a:rPr>
              <a:t>put </a:t>
            </a:r>
            <a:r>
              <a:rPr lang="en-US" sz="4000" dirty="0">
                <a:solidFill>
                  <a:schemeClr val="tx1"/>
                </a:solidFill>
              </a:rPr>
              <a:t>target on p. 31 and KCQ at bottom</a:t>
            </a:r>
          </a:p>
        </p:txBody>
      </p:sp>
    </p:spTree>
    <p:extLst>
      <p:ext uri="{BB962C8B-B14F-4D97-AF65-F5344CB8AC3E}">
        <p14:creationId xmlns:p14="http://schemas.microsoft.com/office/powerpoint/2010/main" val="154003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600043"/>
              </p:ext>
            </p:extLst>
          </p:nvPr>
        </p:nvGraphicFramePr>
        <p:xfrm>
          <a:off x="1524000" y="304801"/>
          <a:ext cx="5562600" cy="60498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4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3399">
                <a:tc gridSpan="4">
                  <a:txBody>
                    <a:bodyPr/>
                    <a:lstStyle/>
                    <a:p>
                      <a:r>
                        <a:rPr lang="en-US" sz="2000" b="1" u="sng" dirty="0" smtClean="0">
                          <a:solidFill>
                            <a:srgbClr val="FF0000"/>
                          </a:solidFill>
                        </a:rPr>
                        <a:t>Target: 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I can 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classify matter and</a:t>
                      </a:r>
                      <a:r>
                        <a:rPr lang="en-US" sz="2000" b="1" baseline="0" dirty="0" smtClean="0">
                          <a:solidFill>
                            <a:srgbClr val="FF0000"/>
                          </a:solidFill>
                        </a:rPr>
                        <a:t> identify types of changes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0240">
                <a:tc gridSpan="2">
                  <a:txBody>
                    <a:bodyPr/>
                    <a:lstStyle/>
                    <a:p>
                      <a:r>
                        <a:rPr lang="en-US" b="1" dirty="0" smtClean="0"/>
                        <a:t>#1 – </a:t>
                      </a:r>
                      <a:r>
                        <a:rPr lang="en-US" b="0" i="1" u="sng" dirty="0" smtClean="0"/>
                        <a:t>Title of reading</a:t>
                      </a:r>
                      <a:endParaRPr lang="en-US" b="0" i="1" u="sng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b="1" dirty="0" smtClean="0"/>
                        <a:t>#2 –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0" i="1" u="sng" baseline="0" dirty="0" smtClean="0"/>
                        <a:t>Title of reading</a:t>
                      </a:r>
                      <a:endParaRPr lang="en-US" b="0" i="1" u="sng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7169">
                <a:tc gridSpan="2">
                  <a:txBody>
                    <a:bodyPr/>
                    <a:lstStyle/>
                    <a:p>
                      <a:r>
                        <a:rPr lang="en-US" b="1" dirty="0" smtClean="0"/>
                        <a:t>#3 –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0" i="1" u="sng" baseline="0" dirty="0" smtClean="0"/>
                        <a:t>Title of reading</a:t>
                      </a:r>
                      <a:endParaRPr lang="en-US" b="0" i="1" u="sng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b="1" dirty="0" smtClean="0"/>
                        <a:t>#4 –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0" i="1" u="sng" baseline="0" dirty="0" smtClean="0"/>
                        <a:t>Title of reading</a:t>
                      </a:r>
                      <a:endParaRPr lang="en-US" b="0" i="1" u="sng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1359"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K</a:t>
                      </a:r>
                      <a:endParaRPr lang="en-US" sz="36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3600" b="1" dirty="0" smtClean="0"/>
                        <a:t>C</a:t>
                      </a:r>
                      <a:endParaRPr lang="en-US" sz="36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Q</a:t>
                      </a:r>
                      <a:endParaRPr lang="en-US" sz="3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516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Grouping #1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9037"/>
            <a:ext cx="8229600" cy="4525963"/>
          </a:xfrm>
        </p:spPr>
        <p:txBody>
          <a:bodyPr/>
          <a:lstStyle/>
          <a:p>
            <a:r>
              <a:rPr lang="en-US" dirty="0" smtClean="0"/>
              <a:t>Read the page given to you.</a:t>
            </a:r>
          </a:p>
          <a:p>
            <a:r>
              <a:rPr lang="en-US" dirty="0" smtClean="0"/>
              <a:t>Take notes in the corresponding box on your paper.</a:t>
            </a:r>
          </a:p>
          <a:p>
            <a:r>
              <a:rPr lang="en-US" dirty="0" smtClean="0"/>
              <a:t>Talk to each other and make sure you UNDERSTAND IT.</a:t>
            </a:r>
          </a:p>
          <a:p>
            <a:r>
              <a:rPr lang="en-US" dirty="0" smtClean="0"/>
              <a:t>Compare your notes with each other and make sure you didn’t leave something out. </a:t>
            </a:r>
          </a:p>
        </p:txBody>
      </p:sp>
    </p:spTree>
    <p:extLst>
      <p:ext uri="{BB962C8B-B14F-4D97-AF65-F5344CB8AC3E}">
        <p14:creationId xmlns:p14="http://schemas.microsoft.com/office/powerpoint/2010/main" val="428995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Grouping #2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9037"/>
            <a:ext cx="8229600" cy="50593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NEW TABLE GROUPS</a:t>
            </a:r>
          </a:p>
          <a:p>
            <a:pPr lvl="1"/>
            <a:r>
              <a:rPr lang="en-US" dirty="0" smtClean="0"/>
              <a:t>Each table needs a #1, #2, #3, and #4 person</a:t>
            </a:r>
          </a:p>
          <a:p>
            <a:r>
              <a:rPr lang="en-US" dirty="0" smtClean="0"/>
              <a:t>Take turns VERBALLY explaining the page you read. </a:t>
            </a:r>
          </a:p>
          <a:p>
            <a:r>
              <a:rPr lang="en-US" dirty="0" smtClean="0"/>
              <a:t>Take notes when other people are explaining their page to you!</a:t>
            </a:r>
          </a:p>
          <a:p>
            <a:r>
              <a:rPr lang="en-US" dirty="0" smtClean="0"/>
              <a:t>Points are given for Mrs. Farmer observing you ACTUALLY TALKING ABOUT THE READINGS. If she sees you just copying someone’s notes you will not earn credit for the classwork. </a:t>
            </a:r>
          </a:p>
        </p:txBody>
      </p:sp>
    </p:spTree>
    <p:extLst>
      <p:ext uri="{BB962C8B-B14F-4D97-AF65-F5344CB8AC3E}">
        <p14:creationId xmlns:p14="http://schemas.microsoft.com/office/powerpoint/2010/main" val="178156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180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Grouping #1</vt:lpstr>
      <vt:lpstr>Grouping #2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Danny Farmer</dc:creator>
  <cp:lastModifiedBy>Farmer, Stephanie [DH]</cp:lastModifiedBy>
  <cp:revision>5</cp:revision>
  <dcterms:created xsi:type="dcterms:W3CDTF">2018-06-16T01:01:57Z</dcterms:created>
  <dcterms:modified xsi:type="dcterms:W3CDTF">2018-08-31T22:07:58Z</dcterms:modified>
</cp:coreProperties>
</file>