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66FF"/>
    <a:srgbClr val="6600FF"/>
    <a:srgbClr val="0000FF"/>
    <a:srgbClr val="0066CC"/>
    <a:srgbClr val="E09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E434-D918-48A5-B2B1-CFBF477B7CDC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084-FF3F-40E3-8FB6-515F1CDC2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A50-F76C-4C06-A27D-9D77A9CD5F1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09D6-614E-46FC-8522-0725A355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3220-7659-461C-AF70-3E922D8CB48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E6BB-018E-4635-B163-D477D512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167B-33E2-4D50-9E8C-C32E89F3CF6C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EBB4-A8CE-43C0-99C2-ED5EE680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EF9-4888-47DF-AFB5-D69B615C030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DE90-960E-4D7C-BD88-3ABE08041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CF15-A9DD-4BC1-B71D-EE85F65DE78B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4B75-B165-4151-B514-2F7731CDD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5FA1-B097-43EE-AC5A-62B0915D33E6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4D8A-A687-421C-A443-E07963D24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D44-9F04-4CAF-BD29-46F48DE88CE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3DA-437E-4904-BBE8-9D71C52D1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940F-1AF2-4DA5-BBC1-27E95259ECE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5473-3411-4BD4-B206-2415436E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002-2EE1-46A1-A547-383AC716721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A1BCE-CC48-4D76-8D19-290B45BC8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5386-EE95-42D3-A1EA-21F57962169F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FD4D-0908-41B6-B913-85F21FA50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CEBE-06A5-4A90-B006-F6C5C5AF0EF1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0BFD-51D5-4F92-BD44-7CE3D1FE0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lissfullydomestic.com/wp-content/uploads/pennies1-1024x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014988" y="304800"/>
            <a:ext cx="696857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Density of 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Pennies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 Popsci Images 2007 07 Penny 48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209800"/>
            <a:ext cx="60833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685800" y="152400"/>
            <a:ext cx="76962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/>
              <a:t>Not all pennies are the same!</a:t>
            </a:r>
          </a:p>
          <a:p>
            <a:pPr algn="ctr"/>
            <a:endParaRPr lang="en-US" sz="2800"/>
          </a:p>
          <a:p>
            <a:pPr algn="ctr"/>
            <a:r>
              <a:rPr lang="en-US" sz="2800"/>
              <a:t>Some are 95% copper and 5% zinc</a:t>
            </a:r>
          </a:p>
          <a:p>
            <a:pPr algn="ctr"/>
            <a:r>
              <a:rPr lang="en-US" sz="2800"/>
              <a:t>Some are 2.4% copper and 97.6% zinc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29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August, 26th</dc:title>
  <dc:creator>SBosse</dc:creator>
  <cp:lastModifiedBy>Farmer, Stephanie [DH]</cp:lastModifiedBy>
  <cp:revision>89</cp:revision>
  <dcterms:created xsi:type="dcterms:W3CDTF">2009-08-25T20:49:10Z</dcterms:created>
  <dcterms:modified xsi:type="dcterms:W3CDTF">2014-09-03T22:23:50Z</dcterms:modified>
</cp:coreProperties>
</file>