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434-D918-48A5-B2B1-CFBF477B7CDC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084-FF3F-40E3-8FB6-515F1CDC2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A50-F76C-4C06-A27D-9D77A9CD5F1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9D6-614E-46FC-8522-0725A355D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3220-7659-461C-AF70-3E922D8CB48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E6BB-018E-4635-B163-D477D512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167B-33E2-4D50-9E8C-C32E89F3CF6C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EBB4-A8CE-43C0-99C2-ED5EE680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EF9-4888-47DF-AFB5-D69B615C030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0-960E-4D7C-BD88-3ABE08041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F15-A9DD-4BC1-B71D-EE85F65DE78B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4B75-B165-4151-B514-2F7731CDD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FA1-B097-43EE-AC5A-62B0915D33E6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4D8A-A687-421C-A443-E07963D24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D44-9F04-4CAF-BD29-46F48DE88CE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3DA-437E-4904-BBE8-9D71C52D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940F-1AF2-4DA5-BBC1-27E95259ECE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5473-3411-4BD4-B206-2415436E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002-2EE1-46A1-A547-383AC716721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1BCE-CC48-4D76-8D19-290B45BC8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5386-EE95-42D3-A1EA-21F57962169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D4D-0908-41B6-B913-85F21FA50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CEBE-06A5-4A90-B006-F6C5C5AF0EF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0BFD-51D5-4F92-BD44-7CE3D1FE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1282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83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1280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81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1278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9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1276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1274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275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1267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b="1" u="sng" dirty="0" smtClean="0"/>
              <a:t>What is density?</a:t>
            </a:r>
          </a:p>
        </p:txBody>
      </p:sp>
      <p:sp>
        <p:nvSpPr>
          <p:cNvPr id="1126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 rIns="132080"/>
          <a:lstStyle/>
          <a:p>
            <a:pPr eaLnBrk="1" hangingPunct="1">
              <a:buNone/>
            </a:pPr>
            <a:r>
              <a:rPr lang="en-US" dirty="0" smtClean="0"/>
              <a:t>How much “STUFF” in how much “SPACE”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                    mass				volume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3048000" y="2514600"/>
            <a:ext cx="609600" cy="1588"/>
          </a:xfrm>
          <a:prstGeom prst="straightConnector1">
            <a:avLst/>
          </a:prstGeom>
          <a:solidFill>
            <a:srgbClr val="CCCC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7163594" y="2513806"/>
            <a:ext cx="609600" cy="1588"/>
          </a:xfrm>
          <a:prstGeom prst="straightConnector1">
            <a:avLst/>
          </a:prstGeom>
          <a:solidFill>
            <a:srgbClr val="CCCC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ight Brace 22"/>
          <p:cNvSpPr/>
          <p:nvPr/>
        </p:nvSpPr>
        <p:spPr bwMode="auto">
          <a:xfrm rot="5400000">
            <a:off x="5143500" y="1866900"/>
            <a:ext cx="838200" cy="3962400"/>
          </a:xfrm>
          <a:prstGeom prst="rightBrace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41910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Density = </a:t>
            </a:r>
            <a:r>
              <a:rPr lang="en-US" sz="3600" u="sng" dirty="0" smtClean="0"/>
              <a:t>Mass</a:t>
            </a:r>
          </a:p>
          <a:p>
            <a:r>
              <a:rPr lang="en-US" sz="3600" dirty="0" smtClean="0"/>
              <a:t>	                    Volume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2333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4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2331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2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2329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30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2327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28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2325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326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2291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b="1" dirty="0" smtClean="0"/>
              <a:t>Which one is more dense?</a:t>
            </a:r>
          </a:p>
        </p:txBody>
      </p:sp>
      <p:sp>
        <p:nvSpPr>
          <p:cNvPr id="12292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about this: Which square is more dense?</a:t>
            </a:r>
          </a:p>
        </p:txBody>
      </p:sp>
      <p:sp>
        <p:nvSpPr>
          <p:cNvPr id="12293" name="Rectangle 19"/>
          <p:cNvSpPr>
            <a:spLocks/>
          </p:cNvSpPr>
          <p:nvPr/>
        </p:nvSpPr>
        <p:spPr bwMode="auto">
          <a:xfrm>
            <a:off x="1447800" y="4038600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20"/>
          <p:cNvSpPr>
            <a:spLocks/>
          </p:cNvSpPr>
          <p:nvPr/>
        </p:nvSpPr>
        <p:spPr bwMode="auto">
          <a:xfrm>
            <a:off x="5334000" y="4038600"/>
            <a:ext cx="19050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val 21"/>
          <p:cNvSpPr>
            <a:spLocks/>
          </p:cNvSpPr>
          <p:nvPr/>
        </p:nvSpPr>
        <p:spPr bwMode="auto">
          <a:xfrm>
            <a:off x="1676400" y="4191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val 22"/>
          <p:cNvSpPr>
            <a:spLocks/>
          </p:cNvSpPr>
          <p:nvPr/>
        </p:nvSpPr>
        <p:spPr bwMode="auto">
          <a:xfrm>
            <a:off x="1905000" y="5410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Oval 23"/>
          <p:cNvSpPr>
            <a:spLocks/>
          </p:cNvSpPr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Oval 24"/>
          <p:cNvSpPr>
            <a:spLocks/>
          </p:cNvSpPr>
          <p:nvPr/>
        </p:nvSpPr>
        <p:spPr bwMode="auto">
          <a:xfrm>
            <a:off x="29718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9" name="Oval 25"/>
          <p:cNvSpPr>
            <a:spLocks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0" name="Oval 26"/>
          <p:cNvSpPr>
            <a:spLocks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Oval 27"/>
          <p:cNvSpPr>
            <a:spLocks/>
          </p:cNvSpPr>
          <p:nvPr/>
        </p:nvSpPr>
        <p:spPr bwMode="auto">
          <a:xfrm>
            <a:off x="59436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Oval 28"/>
          <p:cNvSpPr>
            <a:spLocks/>
          </p:cNvSpPr>
          <p:nvPr/>
        </p:nvSpPr>
        <p:spPr bwMode="auto">
          <a:xfrm>
            <a:off x="5638800" y="4876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Oval 29"/>
          <p:cNvSpPr>
            <a:spLocks/>
          </p:cNvSpPr>
          <p:nvPr/>
        </p:nvSpPr>
        <p:spPr bwMode="auto">
          <a:xfrm>
            <a:off x="6477000" y="4343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Oval 30"/>
          <p:cNvSpPr>
            <a:spLocks/>
          </p:cNvSpPr>
          <p:nvPr/>
        </p:nvSpPr>
        <p:spPr bwMode="auto">
          <a:xfrm>
            <a:off x="6096000" y="5562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Oval 31"/>
          <p:cNvSpPr>
            <a:spLocks/>
          </p:cNvSpPr>
          <p:nvPr/>
        </p:nvSpPr>
        <p:spPr bwMode="auto">
          <a:xfrm>
            <a:off x="6096000" y="4953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Oval 32"/>
          <p:cNvSpPr>
            <a:spLocks/>
          </p:cNvSpPr>
          <p:nvPr/>
        </p:nvSpPr>
        <p:spPr bwMode="auto">
          <a:xfrm>
            <a:off x="6477000" y="4800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Oval 33"/>
          <p:cNvSpPr>
            <a:spLocks/>
          </p:cNvSpPr>
          <p:nvPr/>
        </p:nvSpPr>
        <p:spPr bwMode="auto">
          <a:xfrm>
            <a:off x="6858000" y="4495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Oval 34"/>
          <p:cNvSpPr>
            <a:spLocks/>
          </p:cNvSpPr>
          <p:nvPr/>
        </p:nvSpPr>
        <p:spPr bwMode="auto">
          <a:xfrm>
            <a:off x="6324600" y="5257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Oval 35"/>
          <p:cNvSpPr>
            <a:spLocks/>
          </p:cNvSpPr>
          <p:nvPr/>
        </p:nvSpPr>
        <p:spPr bwMode="auto">
          <a:xfrm>
            <a:off x="6934200" y="5029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0" name="Oval 36"/>
          <p:cNvSpPr>
            <a:spLocks/>
          </p:cNvSpPr>
          <p:nvPr/>
        </p:nvSpPr>
        <p:spPr bwMode="auto">
          <a:xfrm>
            <a:off x="57150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1" name="Oval 37"/>
          <p:cNvSpPr>
            <a:spLocks/>
          </p:cNvSpPr>
          <p:nvPr/>
        </p:nvSpPr>
        <p:spPr bwMode="auto">
          <a:xfrm>
            <a:off x="69342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Oval 38"/>
          <p:cNvSpPr>
            <a:spLocks/>
          </p:cNvSpPr>
          <p:nvPr/>
        </p:nvSpPr>
        <p:spPr bwMode="auto">
          <a:xfrm>
            <a:off x="5410200" y="4572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3" name="Oval 39"/>
          <p:cNvSpPr>
            <a:spLocks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Oval 40"/>
          <p:cNvSpPr>
            <a:spLocks/>
          </p:cNvSpPr>
          <p:nvPr/>
        </p:nvSpPr>
        <p:spPr bwMode="auto">
          <a:xfrm>
            <a:off x="6477000" y="5638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5" name="Oval 41"/>
          <p:cNvSpPr>
            <a:spLocks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6" name="Oval 42"/>
          <p:cNvSpPr>
            <a:spLocks/>
          </p:cNvSpPr>
          <p:nvPr/>
        </p:nvSpPr>
        <p:spPr bwMode="auto">
          <a:xfrm>
            <a:off x="5715000" y="5181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7" name="Oval 43"/>
          <p:cNvSpPr>
            <a:spLocks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8" name="Oval 44"/>
          <p:cNvSpPr>
            <a:spLocks/>
          </p:cNvSpPr>
          <p:nvPr/>
        </p:nvSpPr>
        <p:spPr bwMode="auto">
          <a:xfrm>
            <a:off x="6629400" y="5334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9" name="Oval 45"/>
          <p:cNvSpPr>
            <a:spLocks/>
          </p:cNvSpPr>
          <p:nvPr/>
        </p:nvSpPr>
        <p:spPr bwMode="auto">
          <a:xfrm>
            <a:off x="6705600" y="41910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3344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5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3342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3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3340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41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3338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39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3336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3337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3315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b="1" dirty="0" smtClean="0"/>
              <a:t>Which one is more dense?</a:t>
            </a:r>
          </a:p>
        </p:txBody>
      </p:sp>
      <p:sp>
        <p:nvSpPr>
          <p:cNvPr id="1331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727200"/>
            <a:ext cx="8229600" cy="5257800"/>
          </a:xfrm>
        </p:spPr>
        <p:txBody>
          <a:bodyPr rIns="132080"/>
          <a:lstStyle/>
          <a:p>
            <a:pPr eaLnBrk="1" hangingPunct="1"/>
            <a:r>
              <a:rPr lang="en-US" smtClean="0"/>
              <a:t>Now which one is more dense?</a:t>
            </a:r>
          </a:p>
        </p:txBody>
      </p:sp>
      <p:sp>
        <p:nvSpPr>
          <p:cNvPr id="13317" name="Rectangle 19"/>
          <p:cNvSpPr>
            <a:spLocks/>
          </p:cNvSpPr>
          <p:nvPr/>
        </p:nvSpPr>
        <p:spPr bwMode="auto">
          <a:xfrm>
            <a:off x="1752600" y="2654300"/>
            <a:ext cx="939800" cy="914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20"/>
          <p:cNvSpPr>
            <a:spLocks/>
          </p:cNvSpPr>
          <p:nvPr/>
        </p:nvSpPr>
        <p:spPr bwMode="auto">
          <a:xfrm>
            <a:off x="4419600" y="2578100"/>
            <a:ext cx="2857500" cy="29337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Oval 21"/>
          <p:cNvSpPr>
            <a:spLocks/>
          </p:cNvSpPr>
          <p:nvPr/>
        </p:nvSpPr>
        <p:spPr bwMode="auto">
          <a:xfrm>
            <a:off x="19050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Oval 22"/>
          <p:cNvSpPr>
            <a:spLocks/>
          </p:cNvSpPr>
          <p:nvPr/>
        </p:nvSpPr>
        <p:spPr bwMode="auto">
          <a:xfrm>
            <a:off x="2209800" y="2819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Oval 23"/>
          <p:cNvSpPr>
            <a:spLocks/>
          </p:cNvSpPr>
          <p:nvPr/>
        </p:nvSpPr>
        <p:spPr bwMode="auto">
          <a:xfrm>
            <a:off x="1905000" y="32766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Oval 24"/>
          <p:cNvSpPr>
            <a:spLocks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3" name="Oval 25"/>
          <p:cNvSpPr>
            <a:spLocks/>
          </p:cNvSpPr>
          <p:nvPr/>
        </p:nvSpPr>
        <p:spPr bwMode="auto">
          <a:xfrm>
            <a:off x="25146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Oval 26"/>
          <p:cNvSpPr>
            <a:spLocks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5" name="Oval 27"/>
          <p:cNvSpPr>
            <a:spLocks/>
          </p:cNvSpPr>
          <p:nvPr/>
        </p:nvSpPr>
        <p:spPr bwMode="auto">
          <a:xfrm>
            <a:off x="6769100" y="50419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6" name="Oval 28"/>
          <p:cNvSpPr>
            <a:spLocks/>
          </p:cNvSpPr>
          <p:nvPr/>
        </p:nvSpPr>
        <p:spPr bwMode="auto">
          <a:xfrm>
            <a:off x="4724400" y="39624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7" name="Oval 29"/>
          <p:cNvSpPr>
            <a:spLocks/>
          </p:cNvSpPr>
          <p:nvPr/>
        </p:nvSpPr>
        <p:spPr bwMode="auto">
          <a:xfrm>
            <a:off x="5638800" y="42672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8" name="Oval 30"/>
          <p:cNvSpPr>
            <a:spLocks/>
          </p:cNvSpPr>
          <p:nvPr/>
        </p:nvSpPr>
        <p:spPr bwMode="auto">
          <a:xfrm>
            <a:off x="6477000" y="3467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9" name="Oval 31"/>
          <p:cNvSpPr>
            <a:spLocks/>
          </p:cNvSpPr>
          <p:nvPr/>
        </p:nvSpPr>
        <p:spPr bwMode="auto">
          <a:xfrm>
            <a:off x="2413000" y="33401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0" name="Oval 32"/>
          <p:cNvSpPr>
            <a:spLocks/>
          </p:cNvSpPr>
          <p:nvPr/>
        </p:nvSpPr>
        <p:spPr bwMode="auto">
          <a:xfrm>
            <a:off x="1905000" y="2971800"/>
            <a:ext cx="152400" cy="15240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4355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6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4353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4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4351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2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4349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50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4347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348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4339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b="1" dirty="0" smtClean="0"/>
              <a:t>What are the units for density?</a:t>
            </a:r>
          </a:p>
        </p:txBody>
      </p:sp>
      <p:sp>
        <p:nvSpPr>
          <p:cNvPr id="1434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Density = </a:t>
            </a:r>
            <a:r>
              <a:rPr lang="en-US" u="sng" dirty="0" smtClean="0">
                <a:solidFill>
                  <a:srgbClr val="1919FF"/>
                </a:solidFill>
              </a:rPr>
              <a:t> mass</a:t>
            </a:r>
            <a:endParaRPr lang="en-US" dirty="0" smtClean="0">
              <a:solidFill>
                <a:srgbClr val="1919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	           volume</a:t>
            </a:r>
          </a:p>
          <a:p>
            <a:pPr eaLnBrk="1" hangingPunct="1"/>
            <a:endParaRPr lang="en-US" dirty="0" smtClean="0">
              <a:solidFill>
                <a:srgbClr val="1919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919FF"/>
                </a:solidFill>
              </a:rPr>
              <a:t>Most common units for density:  g   or    g                </a:t>
            </a:r>
          </a:p>
          <a:p>
            <a:pPr eaLnBrk="1" hangingPunct="1"/>
            <a:r>
              <a:rPr lang="en-US" baseline="30000" dirty="0" smtClean="0">
                <a:solidFill>
                  <a:srgbClr val="1919FF"/>
                </a:solidFill>
              </a:rPr>
              <a:t>			   </a:t>
            </a:r>
            <a:r>
              <a:rPr lang="en-US" dirty="0" smtClean="0">
                <a:solidFill>
                  <a:srgbClr val="1919FF"/>
                </a:solidFill>
              </a:rPr>
              <a:t>    			  cm</a:t>
            </a:r>
            <a:r>
              <a:rPr lang="en-US" baseline="30000" dirty="0" smtClean="0">
                <a:solidFill>
                  <a:srgbClr val="1919FF"/>
                </a:solidFill>
              </a:rPr>
              <a:t>3</a:t>
            </a:r>
            <a:r>
              <a:rPr lang="en-US" baseline="-25000" dirty="0" smtClean="0">
                <a:solidFill>
                  <a:srgbClr val="1919FF"/>
                </a:solidFill>
              </a:rPr>
              <a:t>         </a:t>
            </a:r>
            <a:r>
              <a:rPr lang="en-US" dirty="0" smtClean="0">
                <a:solidFill>
                  <a:srgbClr val="1919FF"/>
                </a:solidFill>
              </a:rPr>
              <a:t>mL</a:t>
            </a:r>
          </a:p>
          <a:p>
            <a:pPr eaLnBrk="1" hangingPunct="1"/>
            <a:endParaRPr lang="en-US" baseline="30000" dirty="0" smtClean="0">
              <a:solidFill>
                <a:srgbClr val="1919FF"/>
              </a:solidFill>
            </a:endParaRPr>
          </a:p>
        </p:txBody>
      </p:sp>
      <p:sp>
        <p:nvSpPr>
          <p:cNvPr id="14341" name="Rectangle 19"/>
          <p:cNvSpPr>
            <a:spLocks/>
          </p:cNvSpPr>
          <p:nvPr/>
        </p:nvSpPr>
        <p:spPr bwMode="auto">
          <a:xfrm>
            <a:off x="6781800" y="4572000"/>
            <a:ext cx="16764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/>
            <a:r>
              <a:rPr lang="en-US" sz="2000">
                <a:solidFill>
                  <a:schemeClr val="tx1"/>
                </a:solidFill>
                <a:cs typeface="Arial" charset="0"/>
              </a:rPr>
              <a:t>ALWAYS REMEMBER UNITS!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172200" y="3962400"/>
            <a:ext cx="60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15200" y="3962400"/>
            <a:ext cx="60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5378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9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5376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7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5374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5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5372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3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5370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1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363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>
            <a:normAutofit fontScale="90000"/>
          </a:bodyPr>
          <a:lstStyle/>
          <a:p>
            <a:pPr indent="0" eaLnBrk="1" hangingPunct="1"/>
            <a:r>
              <a:rPr lang="en-US" b="1" dirty="0" smtClean="0"/>
              <a:t>Let’s try a density problem together</a:t>
            </a:r>
          </a:p>
        </p:txBody>
      </p:sp>
      <p:sp>
        <p:nvSpPr>
          <p:cNvPr id="15364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Frank has a paper clip. It has a mass of 9g and a volume of 3cm</a:t>
            </a:r>
            <a:r>
              <a:rPr lang="en-US" baseline="30000" smtClean="0"/>
              <a:t>3</a:t>
            </a:r>
            <a:r>
              <a:rPr lang="en-US" smtClean="0"/>
              <a:t>. What is its density?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0" y="0"/>
            <a:chExt cx="4797" cy="69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flipH="1">
              <a:off x="2392" y="0"/>
              <a:ext cx="696" cy="696"/>
              <a:chOff x="0" y="0"/>
              <a:chExt cx="696" cy="696"/>
            </a:xfrm>
          </p:grpSpPr>
          <p:sp>
            <p:nvSpPr>
              <p:cNvPr id="16402" name="Oval 3"/>
              <p:cNvSpPr>
                <a:spLocks/>
              </p:cNvSpPr>
              <p:nvPr/>
            </p:nvSpPr>
            <p:spPr bwMode="auto">
              <a:xfrm>
                <a:off x="0" y="0"/>
                <a:ext cx="696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3" name="Rectangle 4"/>
              <p:cNvSpPr>
                <a:spLocks/>
              </p:cNvSpPr>
              <p:nvPr/>
            </p:nvSpPr>
            <p:spPr bwMode="auto">
              <a:xfrm flipH="1">
                <a:off x="101" y="101"/>
                <a:ext cx="493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4102" y="0"/>
              <a:ext cx="695" cy="696"/>
              <a:chOff x="0" y="0"/>
              <a:chExt cx="695" cy="696"/>
            </a:xfrm>
          </p:grpSpPr>
          <p:sp>
            <p:nvSpPr>
              <p:cNvPr id="16400" name="Oval 6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01" name="Rectangle 7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 flipH="1">
              <a:off x="0" y="1"/>
              <a:ext cx="695" cy="696"/>
              <a:chOff x="0" y="0"/>
              <a:chExt cx="695" cy="696"/>
            </a:xfrm>
          </p:grpSpPr>
          <p:sp>
            <p:nvSpPr>
              <p:cNvPr id="16398" name="Oval 9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solidFill>
                <a:srgbClr val="D9D8EC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9" name="Rectangle 10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 flipH="1">
              <a:off x="3309" y="0"/>
              <a:ext cx="695" cy="696"/>
              <a:chOff x="0" y="0"/>
              <a:chExt cx="695" cy="696"/>
            </a:xfrm>
          </p:grpSpPr>
          <p:sp>
            <p:nvSpPr>
              <p:cNvPr id="16396" name="Oval 12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flipH="1">
              <a:off x="811" y="0"/>
              <a:ext cx="695" cy="696"/>
              <a:chOff x="0" y="0"/>
              <a:chExt cx="695" cy="696"/>
            </a:xfrm>
          </p:grpSpPr>
          <p:sp>
            <p:nvSpPr>
              <p:cNvPr id="16394" name="Oval 15"/>
              <p:cNvSpPr>
                <a:spLocks/>
              </p:cNvSpPr>
              <p:nvPr/>
            </p:nvSpPr>
            <p:spPr bwMode="auto">
              <a:xfrm>
                <a:off x="0" y="0"/>
                <a:ext cx="695" cy="696"/>
              </a:xfrm>
              <a:prstGeom prst="ellipse">
                <a:avLst/>
              </a:prstGeom>
              <a:noFill/>
              <a:ln w="25400">
                <a:solidFill>
                  <a:srgbClr val="D9D8EC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395" name="Rectangle 16"/>
              <p:cNvSpPr>
                <a:spLocks/>
              </p:cNvSpPr>
              <p:nvPr/>
            </p:nvSpPr>
            <p:spPr bwMode="auto">
              <a:xfrm flipH="1">
                <a:off x="101" y="101"/>
                <a:ext cx="492" cy="4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7" name="Rectangle 17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3200" b="1" dirty="0" smtClean="0"/>
              <a:t>Work on these problems with your neighbor.</a:t>
            </a:r>
          </a:p>
        </p:txBody>
      </p:sp>
      <p:sp>
        <p:nvSpPr>
          <p:cNvPr id="16388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rIns="132080"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Jack has a rock. The rock has a density of 6.73 g/</a:t>
            </a:r>
            <a:r>
              <a:rPr lang="en-US" dirty="0" err="1" smtClean="0"/>
              <a:t>mL</a:t>
            </a:r>
            <a:r>
              <a:rPr lang="en-US" dirty="0" smtClean="0"/>
              <a:t> and a volume of 8cm</a:t>
            </a:r>
            <a:r>
              <a:rPr lang="en-US" baseline="30000" dirty="0" smtClean="0"/>
              <a:t>3</a:t>
            </a:r>
            <a:r>
              <a:rPr lang="en-US" dirty="0" smtClean="0"/>
              <a:t>. What is the mass of the rock?   **1 mL = 1cm</a:t>
            </a:r>
            <a:r>
              <a:rPr lang="en-US" baseline="30000" dirty="0" smtClean="0"/>
              <a:t>3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What is the volume of an object if the density </a:t>
            </a:r>
            <a:r>
              <a:rPr lang="en-US" smtClean="0"/>
              <a:t>is </a:t>
            </a:r>
            <a:r>
              <a:rPr lang="en-US" smtClean="0"/>
              <a:t>1.45g/mL </a:t>
            </a:r>
            <a:r>
              <a:rPr lang="en-US" dirty="0" smtClean="0"/>
              <a:t>and it has a mass of 15.2 grams?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What is the density of a block if it has the following dimensions and it weighs 45.8 g? 12 cm long, 3 cm tall, and 6.5 cm wide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186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ヒラギノ角ゴ ProN W3</vt:lpstr>
      <vt:lpstr>Office Theme</vt:lpstr>
      <vt:lpstr>What is density?</vt:lpstr>
      <vt:lpstr>Which one is more dense?</vt:lpstr>
      <vt:lpstr>Which one is more dense?</vt:lpstr>
      <vt:lpstr>What are the units for density?</vt:lpstr>
      <vt:lpstr>Let’s try a density problem together</vt:lpstr>
      <vt:lpstr>Work on these problems with your neighbor.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Farmer, Stephanie [DH]</cp:lastModifiedBy>
  <cp:revision>90</cp:revision>
  <dcterms:created xsi:type="dcterms:W3CDTF">2009-08-25T20:49:10Z</dcterms:created>
  <dcterms:modified xsi:type="dcterms:W3CDTF">2014-09-03T16:24:01Z</dcterms:modified>
</cp:coreProperties>
</file>