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9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4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3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1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5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7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5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3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F3834-0B45-4AEF-B832-A215FB39611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2FCA-B98B-4C94-B6C3-E6F925385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6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01682" y="443737"/>
            <a:ext cx="4371972" cy="58578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53199" y="471380"/>
            <a:ext cx="4401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Target: </a:t>
            </a:r>
            <a:r>
              <a:rPr lang="en-US" sz="2800" dirty="0" smtClean="0">
                <a:solidFill>
                  <a:srgbClr val="FF0000"/>
                </a:solidFill>
              </a:rPr>
              <a:t>I can do dimensional analysis quickly!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87117" y="491489"/>
            <a:ext cx="874891" cy="5780070"/>
            <a:chOff x="164212" y="778587"/>
            <a:chExt cx="874891" cy="5780070"/>
          </a:xfrm>
        </p:grpSpPr>
        <p:sp>
          <p:nvSpPr>
            <p:cNvPr id="7" name="Oval 6"/>
            <p:cNvSpPr/>
            <p:nvPr/>
          </p:nvSpPr>
          <p:spPr>
            <a:xfrm>
              <a:off x="164212" y="77858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64212" y="110189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4212" y="143807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64212" y="177608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64212" y="209938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64212" y="2435570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4212" y="27844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64212" y="31077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64212" y="34439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64212" y="3790353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164212" y="4113658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64212" y="4449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64212" y="4800726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64212" y="5124031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164212" y="5460215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64212" y="5797537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164212" y="6120842"/>
              <a:ext cx="874891" cy="43781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160756"/>
              </p:ext>
            </p:extLst>
          </p:nvPr>
        </p:nvGraphicFramePr>
        <p:xfrm>
          <a:off x="4234485" y="1453130"/>
          <a:ext cx="3966692" cy="4653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3346"/>
                <a:gridCol w="1983346"/>
              </a:tblGrid>
              <a:tr h="155123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#1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#4</a:t>
                      </a:r>
                    </a:p>
                    <a:p>
                      <a:endParaRPr lang="en-US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#2</a:t>
                      </a:r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#5</a:t>
                      </a:r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12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#3</a:t>
                      </a:r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#6</a:t>
                      </a:r>
                    </a:p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6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779" y="3065172"/>
            <a:ext cx="11522299" cy="160388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F0"/>
                </a:solidFill>
                <a:latin typeface="+mn-lt"/>
              </a:rPr>
              <a:t>#1 - </a:t>
            </a:r>
            <a:r>
              <a:rPr lang="en-US" dirty="0" smtClean="0">
                <a:latin typeface="+mn-lt"/>
              </a:rPr>
              <a:t>How </a:t>
            </a:r>
            <a:r>
              <a:rPr lang="en-US" dirty="0">
                <a:latin typeface="+mn-lt"/>
              </a:rPr>
              <a:t>many miles will a person run 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 during </a:t>
            </a:r>
            <a:r>
              <a:rPr lang="en-US" dirty="0">
                <a:latin typeface="+mn-lt"/>
              </a:rPr>
              <a:t>a 10 kilometer race?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45991"/>
              </p:ext>
            </p:extLst>
          </p:nvPr>
        </p:nvGraphicFramePr>
        <p:xfrm>
          <a:off x="416483" y="289628"/>
          <a:ext cx="11470718" cy="269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1493"/>
                <a:gridCol w="2290609"/>
                <a:gridCol w="3358145"/>
                <a:gridCol w="3340471"/>
              </a:tblGrid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</a:t>
                      </a:r>
                      <a:r>
                        <a:rPr lang="en-US" sz="2400" dirty="0" err="1">
                          <a:effectLst/>
                        </a:rPr>
                        <a:t>hr</a:t>
                      </a:r>
                      <a:r>
                        <a:rPr lang="en-US" sz="2400" dirty="0">
                          <a:effectLst/>
                        </a:rPr>
                        <a:t> = 60 min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min = 60 sec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ton = 2000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 days = 1 week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24 hrs = 1 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2.2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gal = 3.79 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264.2 gal = 1 cubic meter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 = 5,280 ft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1000 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lb = 16 oz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 drops = 1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365 days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52 weeks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2.54 cm = 1 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 = 1000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0.621 mi = 1.00 km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yd = 36 inches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cc is 1 cm</a:t>
                      </a:r>
                      <a:r>
                        <a:rPr lang="en-US" sz="2400" baseline="30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mL = 1 cm</a:t>
                      </a:r>
                      <a:r>
                        <a:rPr lang="en-US" sz="2400" baseline="30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693238" y="4756831"/>
            <a:ext cx="2975020" cy="15712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6.2 miles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33832" y="4888000"/>
            <a:ext cx="2693832" cy="130888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ANSWER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6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779" y="3065172"/>
            <a:ext cx="11522299" cy="306517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F0"/>
                </a:solidFill>
                <a:latin typeface="+mn-lt"/>
              </a:rPr>
              <a:t># 2 - </a:t>
            </a:r>
            <a:r>
              <a:rPr lang="en-US" dirty="0" smtClean="0">
                <a:latin typeface="+mn-lt"/>
              </a:rPr>
              <a:t>The moon is 250,000 miles away.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  How many yards is it from earth</a:t>
            </a:r>
            <a:r>
              <a:rPr lang="en-US" dirty="0" smtClean="0">
                <a:latin typeface="+mn-lt"/>
              </a:rPr>
              <a:t>?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  Put your answer in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  Scientific Notation 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45991"/>
              </p:ext>
            </p:extLst>
          </p:nvPr>
        </p:nvGraphicFramePr>
        <p:xfrm>
          <a:off x="416483" y="289628"/>
          <a:ext cx="11470718" cy="269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1493"/>
                <a:gridCol w="2290609"/>
                <a:gridCol w="3358145"/>
                <a:gridCol w="3340471"/>
              </a:tblGrid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</a:t>
                      </a:r>
                      <a:r>
                        <a:rPr lang="en-US" sz="2400" dirty="0" err="1">
                          <a:effectLst/>
                        </a:rPr>
                        <a:t>hr</a:t>
                      </a:r>
                      <a:r>
                        <a:rPr lang="en-US" sz="2400" dirty="0">
                          <a:effectLst/>
                        </a:rPr>
                        <a:t> = 60 min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min = 60 sec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ton = 2000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 days = 1 week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24 hrs = 1 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2.2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gal = 3.79 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264.2 gal = 1 cubic meter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 = 5,280 ft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1000 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lb = 16 oz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 drops = 1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365 days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52 weeks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2.54 cm = 1 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 = 1000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0.621 mi = 1.00 km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yd = 36 inches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cc is 1 cm</a:t>
                      </a:r>
                      <a:r>
                        <a:rPr lang="en-US" sz="2400" baseline="30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mL = 1 cm</a:t>
                      </a:r>
                      <a:r>
                        <a:rPr lang="en-US" sz="2400" baseline="30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757633" y="4888002"/>
            <a:ext cx="2975020" cy="15712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4.4 x 10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8</a:t>
            </a:r>
            <a:r>
              <a:rPr lang="en-US" sz="4000" b="1" dirty="0" smtClean="0">
                <a:solidFill>
                  <a:schemeClr val="tx1"/>
                </a:solidFill>
              </a:rPr>
              <a:t> yards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98227" y="5019171"/>
            <a:ext cx="2693832" cy="130888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ANSWER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37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779" y="3065172"/>
            <a:ext cx="11522299" cy="37928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F0"/>
                </a:solidFill>
                <a:latin typeface="+mn-lt"/>
              </a:rPr>
              <a:t>#3 - </a:t>
            </a:r>
            <a:r>
              <a:rPr lang="en-US" dirty="0" smtClean="0">
                <a:latin typeface="+mn-lt"/>
              </a:rPr>
              <a:t>A family pool holds 10,000 gallons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of water. How many cubic 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centimeters is this? Put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your answer in scientific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notation!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45991"/>
              </p:ext>
            </p:extLst>
          </p:nvPr>
        </p:nvGraphicFramePr>
        <p:xfrm>
          <a:off x="416483" y="289628"/>
          <a:ext cx="11470718" cy="269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1493"/>
                <a:gridCol w="2290609"/>
                <a:gridCol w="3358145"/>
                <a:gridCol w="3340471"/>
              </a:tblGrid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</a:t>
                      </a:r>
                      <a:r>
                        <a:rPr lang="en-US" sz="2400" dirty="0" err="1">
                          <a:effectLst/>
                        </a:rPr>
                        <a:t>hr</a:t>
                      </a:r>
                      <a:r>
                        <a:rPr lang="en-US" sz="2400" dirty="0">
                          <a:effectLst/>
                        </a:rPr>
                        <a:t> = 60 min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min = 60 sec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ton = 2000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 days = 1 week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24 hrs = 1 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2.2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gal = 3.79 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264.2 gal = 1 cubic meter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 = 5,280 ft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1000 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lb = 16 oz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 drops = 1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365 days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52 weeks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2.54 cm = 1 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 = 1000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0.621 mi = 1.00 km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yd = 36 inches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cc is 1 cm</a:t>
                      </a:r>
                      <a:r>
                        <a:rPr lang="en-US" sz="2400" baseline="30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mL = 1 cm</a:t>
                      </a:r>
                      <a:r>
                        <a:rPr lang="en-US" sz="2400" baseline="30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757633" y="4888002"/>
            <a:ext cx="2975020" cy="15712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3.79 x 10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7</a:t>
            </a:r>
            <a:r>
              <a:rPr lang="en-US" sz="4000" b="1" dirty="0" smtClean="0">
                <a:solidFill>
                  <a:schemeClr val="tx1"/>
                </a:solidFill>
              </a:rPr>
              <a:t> cm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3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98227" y="5019171"/>
            <a:ext cx="2693832" cy="130888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ANSWER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8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779" y="3065172"/>
            <a:ext cx="11522299" cy="249850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F0"/>
                </a:solidFill>
                <a:latin typeface="+mn-lt"/>
              </a:rPr>
              <a:t>#4 - </a:t>
            </a:r>
            <a:r>
              <a:rPr lang="en-US" dirty="0" smtClean="0">
                <a:latin typeface="+mn-lt"/>
              </a:rPr>
              <a:t>The average American student is in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 class 330 minutes/day.  How many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 hours/week is this? 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45991"/>
              </p:ext>
            </p:extLst>
          </p:nvPr>
        </p:nvGraphicFramePr>
        <p:xfrm>
          <a:off x="416483" y="289628"/>
          <a:ext cx="11470718" cy="269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1493"/>
                <a:gridCol w="2290609"/>
                <a:gridCol w="3358145"/>
                <a:gridCol w="3340471"/>
              </a:tblGrid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</a:t>
                      </a:r>
                      <a:r>
                        <a:rPr lang="en-US" sz="2400" dirty="0" err="1">
                          <a:effectLst/>
                        </a:rPr>
                        <a:t>hr</a:t>
                      </a:r>
                      <a:r>
                        <a:rPr lang="en-US" sz="2400" dirty="0">
                          <a:effectLst/>
                        </a:rPr>
                        <a:t> = 60 min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min = 60 sec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ton = 2000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 days = 1 week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24 hrs = 1 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2.2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gal = 3.79 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264.2 gal = 1 cubic meter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 = 5,280 ft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1000 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lb = 16 oz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 drops = 1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365 days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52 weeks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2.54 cm = 1 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 = 1000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0.621 mi = 1.00 km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yd = 36 inches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cc is 1 cm</a:t>
                      </a:r>
                      <a:r>
                        <a:rPr lang="en-US" sz="2400" baseline="30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mL = 1 cm</a:t>
                      </a:r>
                      <a:r>
                        <a:rPr lang="en-US" sz="2400" baseline="30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8757633" y="4888002"/>
            <a:ext cx="2975020" cy="15712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38.5 </a:t>
            </a:r>
            <a:r>
              <a:rPr lang="en-US" sz="4400" b="1" dirty="0" err="1" smtClean="0">
                <a:solidFill>
                  <a:schemeClr val="tx1"/>
                </a:solidFill>
              </a:rPr>
              <a:t>hr</a:t>
            </a:r>
            <a:r>
              <a:rPr lang="en-US" sz="4400" b="1" dirty="0" smtClean="0">
                <a:solidFill>
                  <a:schemeClr val="tx1"/>
                </a:solidFill>
              </a:rPr>
              <a:t>/</a:t>
            </a:r>
            <a:r>
              <a:rPr lang="en-US" sz="4400" b="1" dirty="0" err="1" smtClean="0">
                <a:solidFill>
                  <a:schemeClr val="tx1"/>
                </a:solidFill>
              </a:rPr>
              <a:t>wk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898227" y="5019171"/>
            <a:ext cx="2693832" cy="130888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ANSWER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4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779" y="3065172"/>
            <a:ext cx="11522299" cy="249850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F0"/>
                </a:solidFill>
                <a:latin typeface="+mn-lt"/>
              </a:rPr>
              <a:t>#5 - </a:t>
            </a:r>
            <a:r>
              <a:rPr lang="en-US" dirty="0" smtClean="0">
                <a:latin typeface="+mn-lt"/>
              </a:rPr>
              <a:t>Saffron costs $368.00 per ounce.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Determine how many grams you can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purchase for $15.00.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45991"/>
              </p:ext>
            </p:extLst>
          </p:nvPr>
        </p:nvGraphicFramePr>
        <p:xfrm>
          <a:off x="416483" y="289628"/>
          <a:ext cx="11470718" cy="269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1493"/>
                <a:gridCol w="2290609"/>
                <a:gridCol w="3358145"/>
                <a:gridCol w="3340471"/>
              </a:tblGrid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</a:t>
                      </a:r>
                      <a:r>
                        <a:rPr lang="en-US" sz="2400" dirty="0" err="1">
                          <a:effectLst/>
                        </a:rPr>
                        <a:t>hr</a:t>
                      </a:r>
                      <a:r>
                        <a:rPr lang="en-US" sz="2400" dirty="0">
                          <a:effectLst/>
                        </a:rPr>
                        <a:t> = 60 min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min = 60 sec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ton = 2000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 days = 1 week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24 hrs = 1 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2.2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gal = 3.79 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264.2 gal = 1 cubic meter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 = 5,280 ft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1000 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lb = 16 oz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 drops = 1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365 days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52 weeks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2.54 cm = 1 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 = 1000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0.621 mi = 1.00 km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yd = 36 inches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cc is 1 cm</a:t>
                      </a:r>
                      <a:r>
                        <a:rPr lang="en-US" sz="2400" baseline="30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mL = 1 cm</a:t>
                      </a:r>
                      <a:r>
                        <a:rPr lang="en-US" sz="2400" baseline="30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757633" y="4888002"/>
            <a:ext cx="2975020" cy="15712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1.16 grams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898227" y="5019171"/>
            <a:ext cx="2693832" cy="130888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ANSWER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2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779" y="3065172"/>
            <a:ext cx="11522299" cy="379282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F0"/>
                </a:solidFill>
                <a:latin typeface="+mn-lt"/>
              </a:rPr>
              <a:t>#6 - </a:t>
            </a:r>
            <a:r>
              <a:rPr lang="en-US" dirty="0" smtClean="0">
                <a:latin typeface="+mn-lt"/>
              </a:rPr>
              <a:t>How many centimeters per minute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 is a wave going if it travels a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distance of one mile in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7.35 seconds</a:t>
            </a:r>
            <a:r>
              <a:rPr lang="en-US" dirty="0" smtClean="0">
                <a:latin typeface="+mn-lt"/>
              </a:rPr>
              <a:t>? Answer in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        scientific notation</a:t>
            </a:r>
            <a:endParaRPr lang="en-US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45991"/>
              </p:ext>
            </p:extLst>
          </p:nvPr>
        </p:nvGraphicFramePr>
        <p:xfrm>
          <a:off x="416483" y="289628"/>
          <a:ext cx="11470718" cy="269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1493"/>
                <a:gridCol w="2290609"/>
                <a:gridCol w="3358145"/>
                <a:gridCol w="3340471"/>
              </a:tblGrid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</a:t>
                      </a:r>
                      <a:r>
                        <a:rPr lang="en-US" sz="2400" dirty="0" err="1">
                          <a:effectLst/>
                        </a:rPr>
                        <a:t>hr</a:t>
                      </a:r>
                      <a:r>
                        <a:rPr lang="en-US" sz="2400" dirty="0">
                          <a:effectLst/>
                        </a:rPr>
                        <a:t> = 60 min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min = 60 sec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ton = 2000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 days = 1 week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24 hrs = 1 day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2.2 lbs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gal = 3.79 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264.2 gal = 1 cubic meter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mi = 5,280 ft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kg = 1000 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lb = 16 oz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 drops = 1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365 days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52 weeks = 1 yr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2.54 cm = 1 in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L = 1000 mL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6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0.621 mi = 1.00 km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yd = 36 inches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 cc is 1 cm</a:t>
                      </a:r>
                      <a:r>
                        <a:rPr lang="en-US" sz="2400" baseline="300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mL = 1 cm</a:t>
                      </a:r>
                      <a:r>
                        <a:rPr lang="en-US" sz="2400" baseline="300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8757633" y="4888002"/>
            <a:ext cx="2975020" cy="15712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1.31 x 10</a:t>
            </a:r>
            <a:r>
              <a:rPr lang="en-US" sz="4000" b="1" baseline="30000" dirty="0" smtClean="0">
                <a:solidFill>
                  <a:schemeClr val="tx1"/>
                </a:solidFill>
              </a:rPr>
              <a:t>6</a:t>
            </a:r>
            <a:r>
              <a:rPr lang="en-US" sz="4000" b="1" dirty="0" smtClean="0">
                <a:solidFill>
                  <a:schemeClr val="tx1"/>
                </a:solidFill>
              </a:rPr>
              <a:t> cm/min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898227" y="5019171"/>
            <a:ext cx="2693832" cy="130888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ANSWER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4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707</Words>
  <Application>Microsoft Office PowerPoint</Application>
  <PresentationFormat>Widescreen</PresentationFormat>
  <Paragraphs>145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#1 - How many miles will a person run          during a 10 kilometer race? </vt:lpstr>
      <vt:lpstr># 2 - The moon is 250,000 miles away.           How many yards is it from earth?           Put your answer in           Scientific Notation </vt:lpstr>
      <vt:lpstr>#3 - A family pool holds 10,000 gallons         of water. How many cubic          centimeters is this? Put         your answer in scientific         notation!</vt:lpstr>
      <vt:lpstr>#4 - The average American student is in          class 330 minutes/day.  How many          hours/week is this? </vt:lpstr>
      <vt:lpstr>#5 - Saffron costs $368.00 per ounce.         Determine how many grams you can         purchase for $15.00.</vt:lpstr>
      <vt:lpstr>#6 - How many centimeters per minute          is a wave going if it travels a         distance of one mile in         7.35 seconds? Answer in         scientific notation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9</cp:revision>
  <dcterms:created xsi:type="dcterms:W3CDTF">2015-08-03T21:17:51Z</dcterms:created>
  <dcterms:modified xsi:type="dcterms:W3CDTF">2015-09-21T22:18:15Z</dcterms:modified>
</cp:coreProperties>
</file>