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10"/>
  </p:handoutMasterIdLst>
  <p:sldIdLst>
    <p:sldId id="275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361230D6-D958-46BA-8E13-00DEF1113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7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003F-A767-4BF8-9E09-19DCF91A65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81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14C7-41D5-449B-8344-D3B654507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0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67D9-C738-42F1-BFE1-E7D2A729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2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16C-764A-498D-A6CB-D51D0DC4A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1E8F-140B-419A-9A2D-517CD4C172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4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87E4-D90D-4A4C-B39E-3604B0212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4B8-C41A-4333-8BFF-B2AA26CB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3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2DA-A016-4CA0-AC4F-4FE505BB5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AD4-AB05-4BA3-915E-AB741B3A8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39EE-B0B6-4D7C-8C6B-BCE80D84F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FFF8-BD11-4A7D-A57A-2B41BD708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2077A1-7D21-40C4-B332-54ED35548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METRIC CONVERSIONS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38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391399" cy="132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What if you have really big measurements, or really small ones?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754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Do I usually measure my height in </a:t>
            </a:r>
            <a:r>
              <a:rPr lang="en-US" sz="3200" b="1" dirty="0" smtClean="0"/>
              <a:t>inches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		No!  I use </a:t>
            </a:r>
            <a:r>
              <a:rPr lang="en-US" sz="3200" b="1" dirty="0" smtClean="0"/>
              <a:t>feet.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Do I usually measure my road trip in </a:t>
            </a:r>
            <a:r>
              <a:rPr lang="en-US" sz="3200" b="1" dirty="0" smtClean="0"/>
              <a:t>feet</a:t>
            </a:r>
            <a:r>
              <a:rPr lang="en-US" sz="3200" dirty="0" smtClean="0"/>
              <a:t>?</a:t>
            </a:r>
          </a:p>
          <a:p>
            <a:pPr lvl="4"/>
            <a:r>
              <a:rPr lang="en-US" sz="3200" dirty="0" smtClean="0"/>
              <a:t>No! I use </a:t>
            </a:r>
            <a:r>
              <a:rPr lang="en-US" sz="3200" b="1" dirty="0" smtClean="0"/>
              <a:t>miles.</a:t>
            </a:r>
          </a:p>
          <a:p>
            <a:pPr lvl="4"/>
            <a:endParaRPr lang="en-US" sz="3200" b="1" dirty="0"/>
          </a:p>
          <a:p>
            <a:pPr algn="ctr"/>
            <a:r>
              <a:rPr lang="en-US" sz="3200" dirty="0" smtClean="0"/>
              <a:t>Instead of </a:t>
            </a:r>
            <a:r>
              <a:rPr lang="en-US" sz="3200" b="1" dirty="0" smtClean="0"/>
              <a:t>meters</a:t>
            </a:r>
            <a:r>
              <a:rPr lang="en-US" sz="3200" dirty="0" smtClean="0"/>
              <a:t>, you can use </a:t>
            </a:r>
            <a:r>
              <a:rPr lang="en-US" sz="3200" b="1" dirty="0" smtClean="0"/>
              <a:t>kilometers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smtClean="0"/>
              <a:t>or </a:t>
            </a:r>
            <a:r>
              <a:rPr lang="en-US" sz="3200" b="1" dirty="0" smtClean="0"/>
              <a:t>centimeters</a:t>
            </a:r>
            <a:r>
              <a:rPr lang="en-US" sz="3200" dirty="0" smtClean="0"/>
              <a:t>, or </a:t>
            </a:r>
            <a:r>
              <a:rPr lang="en-US" sz="3200" b="1" dirty="0" smtClean="0"/>
              <a:t>millimeters</a:t>
            </a:r>
          </a:p>
        </p:txBody>
      </p:sp>
    </p:spTree>
    <p:extLst>
      <p:ext uri="{BB962C8B-B14F-4D97-AF65-F5344CB8AC3E}">
        <p14:creationId xmlns:p14="http://schemas.microsoft.com/office/powerpoint/2010/main" val="10596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6629400" cy="16002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METRIC CONVERSION CHART (STAIRCASE METHOD)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09600" y="1981200"/>
            <a:ext cx="10668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Kilo</a:t>
            </a:r>
          </a:p>
          <a:p>
            <a:pPr algn="ctr"/>
            <a:r>
              <a:rPr lang="en-US" dirty="0"/>
              <a:t>1000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76400" y="25146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Hecto</a:t>
            </a:r>
            <a:endParaRPr lang="en-US" dirty="0"/>
          </a:p>
          <a:p>
            <a:pPr algn="ctr"/>
            <a:r>
              <a:rPr lang="en-US" dirty="0"/>
              <a:t>100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43200" y="30480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Deka</a:t>
            </a:r>
            <a:endParaRPr lang="en-US" dirty="0"/>
          </a:p>
          <a:p>
            <a:pPr algn="ctr"/>
            <a:r>
              <a:rPr lang="en-US" dirty="0"/>
              <a:t>10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0" y="36576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Base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pPr algn="ctr"/>
            <a:r>
              <a:rPr lang="en-US" dirty="0"/>
              <a:t>Unit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876800" y="41148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Deci</a:t>
            </a:r>
            <a:endParaRPr lang="en-US" dirty="0"/>
          </a:p>
          <a:p>
            <a:pPr algn="ctr"/>
            <a:r>
              <a:rPr lang="en-US" dirty="0"/>
              <a:t>0.1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943600" y="45720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Centi</a:t>
            </a:r>
            <a:endParaRPr lang="en-US" dirty="0"/>
          </a:p>
          <a:p>
            <a:pPr algn="ctr"/>
            <a:r>
              <a:rPr lang="en-US" dirty="0"/>
              <a:t>0.01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010400" y="5029200"/>
            <a:ext cx="1069848" cy="10698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Milli</a:t>
            </a:r>
            <a:endParaRPr lang="en-US" dirty="0"/>
          </a:p>
          <a:p>
            <a:pPr algn="ctr"/>
            <a:r>
              <a:rPr lang="en-US" dirty="0"/>
              <a:t>0.001</a:t>
            </a:r>
          </a:p>
          <a:p>
            <a:pPr algn="ctr"/>
            <a:r>
              <a:rPr lang="en-US" sz="2000" dirty="0"/>
              <a:t>units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724400" y="1524000"/>
            <a:ext cx="4191000" cy="1371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To convert to a smaller unit, move</a:t>
            </a:r>
          </a:p>
          <a:p>
            <a:pPr algn="ctr"/>
            <a:r>
              <a:rPr lang="en-US" dirty="0"/>
              <a:t>decimal point to the right or</a:t>
            </a:r>
          </a:p>
          <a:p>
            <a:pPr algn="ctr"/>
            <a:r>
              <a:rPr lang="en-US" dirty="0"/>
              <a:t>multiply.</a:t>
            </a:r>
          </a:p>
          <a:p>
            <a:pPr algn="ctr"/>
            <a:endParaRPr lang="en-US" dirty="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52400" y="5257800"/>
            <a:ext cx="4191000" cy="1371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To convert to a larger unit, move</a:t>
            </a:r>
          </a:p>
          <a:p>
            <a:pPr algn="ctr"/>
            <a:r>
              <a:rPr lang="en-US" dirty="0"/>
              <a:t>decimal point to the left or divide</a:t>
            </a:r>
          </a:p>
          <a:p>
            <a:pPr algn="ctr"/>
            <a:endParaRPr lang="en-US" dirty="0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181600" y="2743200"/>
            <a:ext cx="327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457200" y="64008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TRY THIS USING THE STAIRCASE METHOD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25908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1000 mg = ______ g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3810000"/>
            <a:ext cx="80010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u="sng" dirty="0"/>
              <a:t>Step 1</a:t>
            </a:r>
            <a:r>
              <a:rPr lang="en-US" b="1" dirty="0"/>
              <a:t>: </a:t>
            </a:r>
            <a:r>
              <a:rPr lang="en-US" dirty="0"/>
              <a:t>Determine if you are going to go up or down the ladder.</a:t>
            </a:r>
          </a:p>
          <a:p>
            <a:r>
              <a:rPr lang="en-US" b="1" u="sng" dirty="0"/>
              <a:t>Step 2</a:t>
            </a:r>
            <a:r>
              <a:rPr lang="en-US" b="1" dirty="0"/>
              <a:t>: </a:t>
            </a:r>
            <a:r>
              <a:rPr lang="en-US" dirty="0"/>
              <a:t>Determine how many steps there are from milligrams to </a:t>
            </a:r>
          </a:p>
          <a:p>
            <a:r>
              <a:rPr lang="en-US" dirty="0"/>
              <a:t>            grams.</a:t>
            </a:r>
          </a:p>
          <a:p>
            <a:r>
              <a:rPr lang="en-US" b="1" u="sng" dirty="0"/>
              <a:t>Step 3</a:t>
            </a:r>
            <a:r>
              <a:rPr lang="en-US" b="1" dirty="0"/>
              <a:t>: </a:t>
            </a:r>
            <a:r>
              <a:rPr lang="en-US" dirty="0"/>
              <a:t>Move the decimal point the amount of places that was</a:t>
            </a:r>
          </a:p>
          <a:p>
            <a:r>
              <a:rPr lang="en-US" dirty="0"/>
              <a:t> 	determined in steps 1 &amp;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TRY THIS USING THE STAIRCASE METHOD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124200" y="25908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1000 mg = ______ 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3733800"/>
            <a:ext cx="80010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u="sng" dirty="0"/>
              <a:t>Step 1</a:t>
            </a:r>
            <a:r>
              <a:rPr lang="en-US" b="1" dirty="0"/>
              <a:t>: </a:t>
            </a:r>
            <a:r>
              <a:rPr lang="en-US" dirty="0"/>
              <a:t>Determine if you are going to go up or down the ladder.</a:t>
            </a:r>
          </a:p>
          <a:p>
            <a:r>
              <a:rPr lang="en-US" b="1" u="sng" dirty="0"/>
              <a:t>Step 2</a:t>
            </a:r>
            <a:r>
              <a:rPr lang="en-US" b="1" dirty="0"/>
              <a:t>: </a:t>
            </a:r>
            <a:r>
              <a:rPr lang="en-US" dirty="0"/>
              <a:t>Determine how many steps there are from milligrams to </a:t>
            </a:r>
          </a:p>
          <a:p>
            <a:r>
              <a:rPr lang="en-US" dirty="0"/>
              <a:t>            grams.</a:t>
            </a:r>
          </a:p>
          <a:p>
            <a:r>
              <a:rPr lang="en-US" b="1" u="sng" dirty="0"/>
              <a:t>Step 3</a:t>
            </a:r>
            <a:r>
              <a:rPr lang="en-US" b="1" dirty="0"/>
              <a:t>: </a:t>
            </a:r>
            <a:r>
              <a:rPr lang="en-US" dirty="0"/>
              <a:t>Move the decimal point the amount of places that was</a:t>
            </a:r>
          </a:p>
          <a:p>
            <a:r>
              <a:rPr lang="en-US" dirty="0"/>
              <a:t> 	determined in steps 1 &amp; 2.</a:t>
            </a:r>
          </a:p>
          <a:p>
            <a:endParaRPr lang="en-US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257800" y="2667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65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TRY THIS USING THE STAIRCASE METHOD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62200" y="3124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0.15 </a:t>
            </a:r>
            <a:r>
              <a:rPr lang="en-US" sz="3600" dirty="0"/>
              <a:t>L = __________ ml</a:t>
            </a:r>
          </a:p>
        </p:txBody>
      </p:sp>
    </p:spTree>
    <p:extLst>
      <p:ext uri="{BB962C8B-B14F-4D97-AF65-F5344CB8AC3E}">
        <p14:creationId xmlns:p14="http://schemas.microsoft.com/office/powerpoint/2010/main" val="26951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TRY THIS USING THE STAIRCASE METHOD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124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0.15 </a:t>
            </a:r>
            <a:r>
              <a:rPr lang="en-US" sz="3600" dirty="0"/>
              <a:t>L = __________ ml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267200" y="3200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Comic Sans MS" pitchFamily="66" charset="0"/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2769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How can I remember the order of the staircase???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K</a:t>
            </a:r>
            <a:r>
              <a:rPr lang="en-US" sz="3600" dirty="0" smtClean="0"/>
              <a:t>ing </a:t>
            </a: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dirty="0" smtClean="0"/>
              <a:t>enry </a:t>
            </a: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dirty="0" smtClean="0"/>
              <a:t>ied </a:t>
            </a: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lang="en-US" sz="3600" dirty="0" smtClean="0"/>
              <a:t>y </a:t>
            </a: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r>
              <a:rPr lang="en-US" sz="3600" dirty="0" smtClean="0"/>
              <a:t>rinking </a:t>
            </a:r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r>
              <a:rPr lang="en-US" sz="3600" dirty="0" smtClean="0"/>
              <a:t>hocolate </a:t>
            </a:r>
            <a:r>
              <a:rPr lang="en-US" sz="3600" b="1" dirty="0" smtClean="0">
                <a:solidFill>
                  <a:srgbClr val="FF0000"/>
                </a:solidFill>
              </a:rPr>
              <a:t>M</a:t>
            </a:r>
            <a:r>
              <a:rPr lang="en-US" sz="3600" dirty="0" smtClean="0"/>
              <a:t>ilk</a:t>
            </a:r>
            <a:endParaRPr lang="en-US" sz="3600" dirty="0"/>
          </a:p>
        </p:txBody>
      </p:sp>
      <p:pic>
        <p:nvPicPr>
          <p:cNvPr id="18436" name="Picture 4" descr="C:\Users\Stephanie\AppData\Local\Microsoft\Windows\Temporary Internet Files\Content.IE5\2XR4OUFQ\MM9000465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83122"/>
            <a:ext cx="2133600" cy="2074877"/>
          </a:xfrm>
          <a:prstGeom prst="rect">
            <a:avLst/>
          </a:prstGeom>
          <a:noFill/>
        </p:spPr>
      </p:pic>
      <p:pic>
        <p:nvPicPr>
          <p:cNvPr id="18437" name="Picture 5" descr="C:\Users\Stephanie\AppData\Local\Microsoft\Windows\Temporary Internet Files\Content.IE5\1MY86VYY\MC900138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192" y="4419600"/>
            <a:ext cx="2233208" cy="2438400"/>
          </a:xfrm>
          <a:prstGeom prst="rect">
            <a:avLst/>
          </a:prstGeom>
          <a:noFill/>
        </p:spPr>
      </p:pic>
      <p:pic>
        <p:nvPicPr>
          <p:cNvPr id="18439" name="Picture 7" descr="C:\Users\Stephanie\AppData\Local\Microsoft\Windows\Temporary Internet Files\Content.IE5\O7BKLZPO\MP90043102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595" y="4570662"/>
            <a:ext cx="2291805" cy="228733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6200" y="2209800"/>
            <a:ext cx="582211" cy="1905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KILO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94189" y="2209800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HECTO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2209800"/>
            <a:ext cx="513410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DEKA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2209800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2209800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DECI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2209800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CENTI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48600" y="2209800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/>
              <a:t>MILLI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37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12083</TotalTime>
  <Words>244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Trebuchet MS</vt:lpstr>
      <vt:lpstr>Wingdings 3</vt:lpstr>
      <vt:lpstr>Facet</vt:lpstr>
      <vt:lpstr>METRIC CONVERSIONS</vt:lpstr>
      <vt:lpstr>What if you have really big measurements, or really small ones?</vt:lpstr>
      <vt:lpstr>THE METRIC CONVERSION CHART (STAIRCASE METHOD)</vt:lpstr>
      <vt:lpstr>TRY THIS USING THE STAIRCASE METHOD</vt:lpstr>
      <vt:lpstr>TRY THIS USING THE STAIRCASE METHOD</vt:lpstr>
      <vt:lpstr>TRY THIS USING THE STAIRCASE METHOD</vt:lpstr>
      <vt:lpstr>TRY THIS USING THE STAIRCASE METHOD</vt:lpstr>
      <vt:lpstr>How can I remember the order of the staircase???</vt:lpstr>
    </vt:vector>
  </TitlesOfParts>
  <Company>conant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METRIC SYSTEM</dc:title>
  <dc:creator>Terry</dc:creator>
  <cp:lastModifiedBy>Farmer, Stephanie [DH]</cp:lastModifiedBy>
  <cp:revision>1008</cp:revision>
  <dcterms:created xsi:type="dcterms:W3CDTF">2003-02-17T21:30:51Z</dcterms:created>
  <dcterms:modified xsi:type="dcterms:W3CDTF">2016-08-23T22:17:30Z</dcterms:modified>
</cp:coreProperties>
</file>