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2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5325-F9A4-4D6C-B1D9-4197B165D9FE}" type="datetimeFigureOut">
              <a:rPr lang="en-US" smtClean="0"/>
              <a:t>8/30/2011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5BD7-6F62-4312-B88E-D8166EFFFF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5325-F9A4-4D6C-B1D9-4197B165D9FE}" type="datetimeFigureOut">
              <a:rPr lang="en-US" smtClean="0"/>
              <a:t>8/30/2011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5BD7-6F62-4312-B88E-D8166EFFFF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5325-F9A4-4D6C-B1D9-4197B165D9FE}" type="datetimeFigureOut">
              <a:rPr lang="en-US" smtClean="0"/>
              <a:t>8/30/2011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5BD7-6F62-4312-B88E-D8166EFFFF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5325-F9A4-4D6C-B1D9-4197B165D9FE}" type="datetimeFigureOut">
              <a:rPr lang="en-US" smtClean="0"/>
              <a:t>8/30/2011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5BD7-6F62-4312-B88E-D8166EFFFF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5325-F9A4-4D6C-B1D9-4197B165D9FE}" type="datetimeFigureOut">
              <a:rPr lang="en-US" smtClean="0"/>
              <a:t>8/30/2011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5BD7-6F62-4312-B88E-D8166EFFFF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5325-F9A4-4D6C-B1D9-4197B165D9FE}" type="datetimeFigureOut">
              <a:rPr lang="en-US" smtClean="0"/>
              <a:t>8/30/2011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5BD7-6F62-4312-B88E-D8166EFFFF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5325-F9A4-4D6C-B1D9-4197B165D9FE}" type="datetimeFigureOut">
              <a:rPr lang="en-US" smtClean="0"/>
              <a:t>8/30/2011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5BD7-6F62-4312-B88E-D8166EFFFF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5325-F9A4-4D6C-B1D9-4197B165D9FE}" type="datetimeFigureOut">
              <a:rPr lang="en-US" smtClean="0"/>
              <a:t>8/30/2011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5BD7-6F62-4312-B88E-D8166EFFFF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5325-F9A4-4D6C-B1D9-4197B165D9FE}" type="datetimeFigureOut">
              <a:rPr lang="en-US" smtClean="0"/>
              <a:t>8/30/2011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5BD7-6F62-4312-B88E-D8166EFFFF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5325-F9A4-4D6C-B1D9-4197B165D9FE}" type="datetimeFigureOut">
              <a:rPr lang="en-US" smtClean="0"/>
              <a:t>8/30/2011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5BD7-6F62-4312-B88E-D8166EFFFF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5325-F9A4-4D6C-B1D9-4197B165D9FE}" type="datetimeFigureOut">
              <a:rPr lang="en-US" smtClean="0"/>
              <a:t>8/30/2011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5BD7-6F62-4312-B88E-D8166EFFFF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75325-F9A4-4D6C-B1D9-4197B165D9FE}" type="datetimeFigureOut">
              <a:rPr lang="en-US" smtClean="0"/>
              <a:t>8/30/2011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35BD7-6F62-4312-B88E-D8166EFFFF1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Scientific Notation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Who wants to write this number out over and over????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602,000,000,000,000,000,000,000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 me!!!   There is a way to write it out in a shorthand so it is faster and easier to write.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MOVE THE DECIMAL!</a:t>
            </a:r>
          </a:p>
          <a:p>
            <a:pPr>
              <a:buNone/>
            </a:pPr>
            <a:r>
              <a:rPr lang="en-US" dirty="0" smtClean="0"/>
              <a:t>6.02 x 10</a:t>
            </a:r>
            <a:r>
              <a:rPr lang="en-US" baseline="30000" dirty="0" smtClean="0"/>
              <a:t>23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dirty="0" smtClean="0"/>
              <a:t>10</a:t>
            </a:r>
            <a:r>
              <a:rPr lang="en-US" baseline="30000" dirty="0" smtClean="0"/>
              <a:t>positive number</a:t>
            </a:r>
          </a:p>
          <a:p>
            <a:pPr lvl="1"/>
            <a:r>
              <a:rPr lang="en-US" dirty="0" smtClean="0"/>
              <a:t>Move your decimal to the RIGHT</a:t>
            </a:r>
          </a:p>
          <a:p>
            <a:pPr lvl="1"/>
            <a:r>
              <a:rPr lang="en-US" dirty="0" smtClean="0"/>
              <a:t>Makes a BIG number</a:t>
            </a:r>
          </a:p>
          <a:p>
            <a:r>
              <a:rPr lang="en-US" dirty="0" smtClean="0"/>
              <a:t>10</a:t>
            </a:r>
            <a:r>
              <a:rPr lang="en-US" baseline="30000" dirty="0" smtClean="0"/>
              <a:t>negative number</a:t>
            </a:r>
          </a:p>
          <a:p>
            <a:pPr lvl="1"/>
            <a:r>
              <a:rPr lang="en-US" dirty="0" smtClean="0"/>
              <a:t>Move your decimal to the LEFT</a:t>
            </a:r>
          </a:p>
          <a:p>
            <a:pPr lvl="1"/>
            <a:r>
              <a:rPr lang="en-US" dirty="0" smtClean="0"/>
              <a:t>Makes a SMALL number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TRY THESE</a:t>
            </a:r>
          </a:p>
          <a:p>
            <a:pPr lvl="1">
              <a:buNone/>
            </a:pPr>
            <a:r>
              <a:rPr lang="en-US" dirty="0" smtClean="0"/>
              <a:t>2.5 x 10</a:t>
            </a:r>
            <a:r>
              <a:rPr lang="en-US" baseline="30000" dirty="0" smtClean="0"/>
              <a:t>4</a:t>
            </a:r>
            <a:r>
              <a:rPr lang="en-US" dirty="0" smtClean="0"/>
              <a:t>			3.8 x 10</a:t>
            </a:r>
            <a:r>
              <a:rPr lang="en-US" baseline="30000" dirty="0" smtClean="0"/>
              <a:t>-2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Lets go the other way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45,000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Put one number</a:t>
            </a:r>
          </a:p>
          <a:p>
            <a:r>
              <a:rPr lang="en-US" dirty="0" smtClean="0"/>
              <a:t>Then a decimal</a:t>
            </a:r>
          </a:p>
          <a:p>
            <a:pPr>
              <a:buNone/>
            </a:pPr>
            <a:r>
              <a:rPr lang="en-US" dirty="0" smtClean="0"/>
              <a:t>		4.5</a:t>
            </a:r>
          </a:p>
          <a:p>
            <a:r>
              <a:rPr lang="en-US" dirty="0" smtClean="0"/>
              <a:t>Count how many times you would need to move that decimal to get the number</a:t>
            </a:r>
          </a:p>
          <a:p>
            <a:pPr>
              <a:buNone/>
            </a:pPr>
            <a:r>
              <a:rPr lang="en-US" dirty="0" smtClean="0"/>
              <a:t>		4 times</a:t>
            </a:r>
          </a:p>
          <a:p>
            <a:r>
              <a:rPr lang="en-US" dirty="0" smtClean="0"/>
              <a:t>That becomes your exponent</a:t>
            </a:r>
          </a:p>
          <a:p>
            <a:pPr>
              <a:buNone/>
            </a:pPr>
            <a:r>
              <a:rPr lang="en-US" dirty="0" smtClean="0"/>
              <a:t>		4.5 x 10</a:t>
            </a:r>
            <a:r>
              <a:rPr lang="en-US" baseline="30000" dirty="0" smtClean="0"/>
              <a:t>4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Try These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560000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0.098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12000000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0.000034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Scientific Notation</vt:lpstr>
      <vt:lpstr>Slide 3</vt:lpstr>
      <vt:lpstr>Lets go the other way</vt:lpstr>
      <vt:lpstr>Try These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SBosse</dc:creator>
  <cp:lastModifiedBy>SBosse</cp:lastModifiedBy>
  <cp:revision>1</cp:revision>
  <dcterms:created xsi:type="dcterms:W3CDTF">2011-08-30T19:07:20Z</dcterms:created>
  <dcterms:modified xsi:type="dcterms:W3CDTF">2011-08-30T19:07:33Z</dcterms:modified>
</cp:coreProperties>
</file>