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7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7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9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3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2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1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5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9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2DD8-4E86-4C01-9686-05A6F70DC002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0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091915" cy="996287"/>
          </a:xfrm>
        </p:spPr>
        <p:txBody>
          <a:bodyPr/>
          <a:lstStyle/>
          <a:p>
            <a:r>
              <a:rPr lang="en-US" u="sng" dirty="0" smtClean="0"/>
              <a:t>How to set up your notebook page 15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3016155" y="1173707"/>
            <a:ext cx="4421877" cy="537721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Target: </a:t>
            </a:r>
            <a:r>
              <a:rPr lang="en-US" sz="1400" b="1" dirty="0" smtClean="0">
                <a:solidFill>
                  <a:srgbClr val="FF0000"/>
                </a:solidFill>
              </a:rPr>
              <a:t>I can use visual models to help understand the different ways matter can be classified</a:t>
            </a:r>
            <a:endParaRPr lang="en-US" sz="1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16155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0114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64073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Q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16155" y="1719618"/>
            <a:ext cx="4421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16154" y="3575713"/>
            <a:ext cx="44218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0"/>
          </p:cNvCxnSpPr>
          <p:nvPr/>
        </p:nvCxnSpPr>
        <p:spPr>
          <a:xfrm>
            <a:off x="5227093" y="1719618"/>
            <a:ext cx="1" cy="3712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16154" y="1719618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Elements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5261210" y="1719618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Molecules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2968387" y="3590203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Compounds</a:t>
            </a:r>
            <a:endParaRPr lang="en-US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5227092" y="3603010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Mixtures</a:t>
            </a:r>
            <a:endParaRPr lang="en-US" u="sng" dirty="0"/>
          </a:p>
        </p:txBody>
      </p:sp>
      <p:sp>
        <p:nvSpPr>
          <p:cNvPr id="20" name="Right Brace 19"/>
          <p:cNvSpPr/>
          <p:nvPr/>
        </p:nvSpPr>
        <p:spPr>
          <a:xfrm>
            <a:off x="7820167" y="1173707"/>
            <a:ext cx="968991" cy="416256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>
            <a:off x="7820166" y="5431809"/>
            <a:ext cx="968991" cy="119531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925633" y="2921660"/>
            <a:ext cx="3166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IN CLASS TODAY!</a:t>
            </a:r>
            <a:endParaRPr lang="en-US" sz="3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8952927" y="5698979"/>
            <a:ext cx="3166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HW TONIGHT</a:t>
            </a:r>
            <a:endParaRPr lang="en-US" sz="32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11536" y="1173707"/>
            <a:ext cx="26067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Plan your space accordingly! Each box will need: 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Notes about the topic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Drawings of your models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Names for your models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Extra examples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612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How to set up your notebook page 15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set up your notebook page 15</dc:title>
  <dc:creator>Farmer, Stephanie [DH]</dc:creator>
  <cp:lastModifiedBy>Farmer, Stephanie [DH]</cp:lastModifiedBy>
  <cp:revision>2</cp:revision>
  <dcterms:created xsi:type="dcterms:W3CDTF">2019-06-02T20:38:21Z</dcterms:created>
  <dcterms:modified xsi:type="dcterms:W3CDTF">2019-08-10T21:12:19Z</dcterms:modified>
</cp:coreProperties>
</file>