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8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7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7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9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13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2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9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1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5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2DD8-4E86-4C01-9686-05A6F70DC00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9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82DD8-4E86-4C01-9686-05A6F70DC00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B72B3-A893-4BBB-8D41-14472A5FB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0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85" y="1885950"/>
            <a:ext cx="12091915" cy="3471863"/>
          </a:xfrm>
        </p:spPr>
        <p:txBody>
          <a:bodyPr anchor="t">
            <a:noAutofit/>
          </a:bodyPr>
          <a:lstStyle/>
          <a:p>
            <a:r>
              <a:rPr lang="en-US" sz="7200" b="1" u="sng" dirty="0" smtClean="0"/>
              <a:t>How to set up your </a:t>
            </a:r>
            <a:r>
              <a:rPr lang="en-US" sz="7200" b="1" u="sng" dirty="0" smtClean="0"/>
              <a:t>notebook for the Playdough Modeling Notes and Drawing Activity</a:t>
            </a:r>
            <a:endParaRPr lang="en-US" sz="7200" b="1" u="sng" dirty="0"/>
          </a:p>
        </p:txBody>
      </p:sp>
    </p:spTree>
    <p:extLst>
      <p:ext uri="{BB962C8B-B14F-4D97-AF65-F5344CB8AC3E}">
        <p14:creationId xmlns:p14="http://schemas.microsoft.com/office/powerpoint/2010/main" val="123612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humbs.dreamstime.com/z/open-spiral-binding-notebook-white-2908751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551" t="771" r="46323" b="9044"/>
          <a:stretch/>
        </p:blipFill>
        <p:spPr bwMode="auto">
          <a:xfrm>
            <a:off x="4801742" y="1157288"/>
            <a:ext cx="556071" cy="5368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96287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      </a:t>
            </a:r>
            <a:r>
              <a:rPr lang="en-US" b="1" u="sng" dirty="0" smtClean="0"/>
              <a:t>Drawings</a:t>
            </a:r>
            <a:r>
              <a:rPr lang="en-US" dirty="0" smtClean="0"/>
              <a:t>                </a:t>
            </a:r>
            <a:r>
              <a:rPr lang="en-US" b="1" u="sng" dirty="0" smtClean="0"/>
              <a:t>Notes</a:t>
            </a:r>
            <a:r>
              <a:rPr lang="en-US" dirty="0" smtClean="0"/>
              <a:t>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49928" y="1173707"/>
            <a:ext cx="4421877" cy="537721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Target: </a:t>
            </a:r>
            <a:r>
              <a:rPr lang="en-US" sz="1400" b="1" dirty="0" smtClean="0">
                <a:solidFill>
                  <a:srgbClr val="FF0000"/>
                </a:solidFill>
              </a:rPr>
              <a:t>I can use visual models to help understand the different ways matter can be classified</a:t>
            </a:r>
            <a:endParaRPr lang="en-US" sz="1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49928" y="5431809"/>
            <a:ext cx="1473959" cy="111911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K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3887" y="5431809"/>
            <a:ext cx="1473959" cy="111911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297846" y="5431809"/>
            <a:ext cx="1473959" cy="111911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Q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349928" y="1719618"/>
            <a:ext cx="44218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349927" y="3575713"/>
            <a:ext cx="442187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6" idx="0"/>
          </p:cNvCxnSpPr>
          <p:nvPr/>
        </p:nvCxnSpPr>
        <p:spPr>
          <a:xfrm>
            <a:off x="7560866" y="1719618"/>
            <a:ext cx="1" cy="37121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49927" y="1719618"/>
            <a:ext cx="156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Elements</a:t>
            </a:r>
            <a:endParaRPr lang="en-US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7594983" y="1719618"/>
            <a:ext cx="156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Molecules</a:t>
            </a:r>
            <a:endParaRPr lang="en-US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5302160" y="3590203"/>
            <a:ext cx="156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Compounds</a:t>
            </a:r>
            <a:endParaRPr lang="en-US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7560865" y="3603010"/>
            <a:ext cx="156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Mixtures</a:t>
            </a:r>
            <a:endParaRPr lang="en-US" u="sng" dirty="0"/>
          </a:p>
        </p:txBody>
      </p:sp>
      <p:sp>
        <p:nvSpPr>
          <p:cNvPr id="20" name="Right Brace 19"/>
          <p:cNvSpPr/>
          <p:nvPr/>
        </p:nvSpPr>
        <p:spPr>
          <a:xfrm>
            <a:off x="9908282" y="1173707"/>
            <a:ext cx="504968" cy="4258102"/>
          </a:xfrm>
          <a:prstGeom prst="rightBrace">
            <a:avLst>
              <a:gd name="adj1" fmla="val 8333"/>
              <a:gd name="adj2" fmla="val 49672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/>
          <p:cNvSpPr/>
          <p:nvPr/>
        </p:nvSpPr>
        <p:spPr>
          <a:xfrm>
            <a:off x="10017459" y="5431809"/>
            <a:ext cx="259311" cy="1195316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0454184" y="2088950"/>
            <a:ext cx="16650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IN CLASS TODAY!</a:t>
            </a:r>
            <a:endParaRPr lang="en-US" sz="32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10085695" y="5698979"/>
            <a:ext cx="20335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HW TONIGHT</a:t>
            </a:r>
            <a:endParaRPr lang="en-US" sz="3200" b="1" u="sng" dirty="0"/>
          </a:p>
        </p:txBody>
      </p:sp>
      <p:sp>
        <p:nvSpPr>
          <p:cNvPr id="25" name="Rectangle 24"/>
          <p:cNvSpPr/>
          <p:nvPr/>
        </p:nvSpPr>
        <p:spPr>
          <a:xfrm>
            <a:off x="415105" y="1162973"/>
            <a:ext cx="4421877" cy="537721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400" b="1" u="sng" dirty="0">
              <a:solidFill>
                <a:srgbClr val="FF0000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415105" y="1708884"/>
            <a:ext cx="44218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15104" y="3564979"/>
            <a:ext cx="442187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626043" y="1708884"/>
            <a:ext cx="1" cy="37121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15104" y="1708884"/>
            <a:ext cx="156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Elements</a:t>
            </a:r>
            <a:endParaRPr lang="en-US" u="sng" dirty="0"/>
          </a:p>
        </p:txBody>
      </p:sp>
      <p:sp>
        <p:nvSpPr>
          <p:cNvPr id="33" name="TextBox 32"/>
          <p:cNvSpPr txBox="1"/>
          <p:nvPr/>
        </p:nvSpPr>
        <p:spPr>
          <a:xfrm>
            <a:off x="2660160" y="1708884"/>
            <a:ext cx="156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Molecules</a:t>
            </a:r>
            <a:endParaRPr lang="en-US" u="sng" dirty="0"/>
          </a:p>
        </p:txBody>
      </p:sp>
      <p:sp>
        <p:nvSpPr>
          <p:cNvPr id="34" name="TextBox 33"/>
          <p:cNvSpPr txBox="1"/>
          <p:nvPr/>
        </p:nvSpPr>
        <p:spPr>
          <a:xfrm>
            <a:off x="367337" y="3579469"/>
            <a:ext cx="156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Compounds</a:t>
            </a:r>
            <a:endParaRPr lang="en-US" u="sng" dirty="0"/>
          </a:p>
        </p:txBody>
      </p:sp>
      <p:sp>
        <p:nvSpPr>
          <p:cNvPr id="35" name="TextBox 34"/>
          <p:cNvSpPr txBox="1"/>
          <p:nvPr/>
        </p:nvSpPr>
        <p:spPr>
          <a:xfrm>
            <a:off x="2626042" y="3592276"/>
            <a:ext cx="1569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Mixtures</a:t>
            </a:r>
            <a:endParaRPr lang="en-US" u="sng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415104" y="5421075"/>
            <a:ext cx="44218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2684" y="5514313"/>
            <a:ext cx="3927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PLAYDOUGH COLOR KEY</a:t>
            </a:r>
          </a:p>
          <a:p>
            <a:r>
              <a:rPr lang="en-US" dirty="0"/>
              <a:t> </a:t>
            </a:r>
            <a:r>
              <a:rPr lang="en-US" dirty="0" smtClean="0"/>
              <a:t>         = hydrogen                = carbon</a:t>
            </a:r>
            <a:br>
              <a:rPr lang="en-US" dirty="0" smtClean="0"/>
            </a:br>
            <a:r>
              <a:rPr lang="en-US" dirty="0" smtClean="0"/>
              <a:t>          = oxygen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5872163"/>
            <a:ext cx="182880" cy="18288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09637" y="6167440"/>
            <a:ext cx="182880" cy="18288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814640" y="5872163"/>
            <a:ext cx="182880" cy="18288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26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59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How to set up your notebook for the Playdough Modeling Notes and Drawing Activity</vt:lpstr>
      <vt:lpstr>       Drawings                Notes           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set up your notebook page 15</dc:title>
  <dc:creator>Farmer, Stephanie [DH]</dc:creator>
  <cp:lastModifiedBy>Farmer, Stephanie [DH]</cp:lastModifiedBy>
  <cp:revision>6</cp:revision>
  <dcterms:created xsi:type="dcterms:W3CDTF">2019-06-02T20:38:21Z</dcterms:created>
  <dcterms:modified xsi:type="dcterms:W3CDTF">2020-06-01T02:29:52Z</dcterms:modified>
</cp:coreProperties>
</file>