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62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E800-BB9B-45A2-93B2-77FB609F20DE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6038-3BB3-412B-9503-1FED0D3E4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E800-BB9B-45A2-93B2-77FB609F20DE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6038-3BB3-412B-9503-1FED0D3E4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E800-BB9B-45A2-93B2-77FB609F20DE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6038-3BB3-412B-9503-1FED0D3E4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E800-BB9B-45A2-93B2-77FB609F20DE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6038-3BB3-412B-9503-1FED0D3E4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E800-BB9B-45A2-93B2-77FB609F20DE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6038-3BB3-412B-9503-1FED0D3E4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E800-BB9B-45A2-93B2-77FB609F20DE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6038-3BB3-412B-9503-1FED0D3E4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E800-BB9B-45A2-93B2-77FB609F20DE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6038-3BB3-412B-9503-1FED0D3E4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E800-BB9B-45A2-93B2-77FB609F20DE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6038-3BB3-412B-9503-1FED0D3E4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E800-BB9B-45A2-93B2-77FB609F20DE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6038-3BB3-412B-9503-1FED0D3E4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E800-BB9B-45A2-93B2-77FB609F20DE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6038-3BB3-412B-9503-1FED0D3E4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E800-BB9B-45A2-93B2-77FB609F20DE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6038-3BB3-412B-9503-1FED0D3E4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CE800-BB9B-45A2-93B2-77FB609F20DE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06038-3BB3-412B-9503-1FED0D3E4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36638"/>
            <a:ext cx="7086600" cy="52117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i="1" dirty="0" smtClean="0"/>
              <a:t>something that has mass and takes up space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i="1" dirty="0" smtClean="0"/>
              <a:t>a pure substance that can’t be broken down into simpler substances.  Made of one type of atom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i="1" dirty="0" smtClean="0"/>
              <a:t>smallest unit of an element that keeps its chemical identity of that element </a:t>
            </a:r>
            <a:r>
              <a:rPr lang="en-US" sz="2400" i="1" dirty="0" smtClean="0"/>
              <a:t>(that BEHAVES like that element)</a:t>
            </a:r>
            <a:br>
              <a:rPr lang="en-US" sz="2400" i="1" dirty="0" smtClean="0"/>
            </a:br>
            <a:endParaRPr lang="en-US" sz="2400" i="1" dirty="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i="1" dirty="0" smtClean="0"/>
              <a:t>a substance that can be broken down into simpler substances.  Made from 2 or more types of elements that are chemically bonded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i="1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381000" y="0"/>
            <a:ext cx="830227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Matter and Its Properties</a:t>
            </a:r>
          </a:p>
        </p:txBody>
      </p:sp>
      <p:sp>
        <p:nvSpPr>
          <p:cNvPr id="6148" name="TextBox 5"/>
          <p:cNvSpPr txBox="1">
            <a:spLocks noChangeArrowheads="1"/>
          </p:cNvSpPr>
          <p:nvPr/>
        </p:nvSpPr>
        <p:spPr bwMode="auto">
          <a:xfrm>
            <a:off x="152400" y="1062038"/>
            <a:ext cx="21336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/>
              <a:t>Matter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Element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Atom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 smtClean="0"/>
              <a:t>Compound</a:t>
            </a:r>
            <a:endParaRPr lang="en-US" sz="28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152400" y="990600"/>
            <a:ext cx="9296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182880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3352800"/>
            <a:ext cx="91440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0" y="464820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Mixtures: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Heterogeneous</a:t>
            </a:r>
          </a:p>
          <a:p>
            <a:pPr lvl="1"/>
            <a:r>
              <a:rPr lang="en-US" dirty="0" smtClean="0"/>
              <a:t>NOT UNIFORM </a:t>
            </a:r>
          </a:p>
          <a:p>
            <a:pPr lvl="1"/>
            <a:r>
              <a:rPr lang="en-US" dirty="0" smtClean="0"/>
              <a:t>Oil and vinegar</a:t>
            </a:r>
          </a:p>
          <a:p>
            <a:pPr lvl="1"/>
            <a:r>
              <a:rPr lang="en-US" dirty="0" smtClean="0"/>
              <a:t>Dirt</a:t>
            </a:r>
          </a:p>
          <a:p>
            <a:pPr lvl="1"/>
            <a:r>
              <a:rPr lang="en-US" dirty="0" smtClean="0"/>
              <a:t>Minestrone Soup</a:t>
            </a:r>
          </a:p>
          <a:p>
            <a:r>
              <a:rPr lang="en-US" dirty="0" smtClean="0"/>
              <a:t>Homogeneous</a:t>
            </a:r>
          </a:p>
          <a:p>
            <a:pPr lvl="1"/>
            <a:r>
              <a:rPr lang="en-US" dirty="0" smtClean="0"/>
              <a:t>UNIFORM throughout </a:t>
            </a:r>
          </a:p>
          <a:p>
            <a:pPr lvl="1"/>
            <a:r>
              <a:rPr lang="en-US" dirty="0" smtClean="0"/>
              <a:t>Salt water</a:t>
            </a:r>
          </a:p>
          <a:p>
            <a:pPr lvl="1"/>
            <a:r>
              <a:rPr lang="en-US" dirty="0" smtClean="0"/>
              <a:t>Tomato soup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72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Mixtures: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SBosse</dc:creator>
  <cp:lastModifiedBy>SBosse</cp:lastModifiedBy>
  <cp:revision>2</cp:revision>
  <dcterms:created xsi:type="dcterms:W3CDTF">2011-09-13T22:05:40Z</dcterms:created>
  <dcterms:modified xsi:type="dcterms:W3CDTF">2012-09-13T16:21:09Z</dcterms:modified>
</cp:coreProperties>
</file>