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2" r:id="rId5"/>
    <p:sldId id="271" r:id="rId6"/>
    <p:sldId id="273" r:id="rId7"/>
    <p:sldId id="269" r:id="rId8"/>
    <p:sldId id="270" r:id="rId9"/>
    <p:sldId id="260" r:id="rId10"/>
    <p:sldId id="274" r:id="rId11"/>
    <p:sldId id="259" r:id="rId12"/>
    <p:sldId id="261" r:id="rId13"/>
    <p:sldId id="267" r:id="rId14"/>
    <p:sldId id="263" r:id="rId15"/>
    <p:sldId id="264" r:id="rId16"/>
    <p:sldId id="265" r:id="rId17"/>
    <p:sldId id="266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3EC43-7300-4CEE-8368-03A87E3C23C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7C390-01D0-4712-9254-1ADA36FF1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2B62-E18F-4514-8FDC-DD8B77B0CA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746B-E54C-41C1-89C8-612EEDB31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Atomic Absorption and Emission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TARGET: I can explain how energy is absorbed or released when electrons move from one energy level to another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You can identify elements based on the color (wavelength) of light given off!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moderngreen.com/wp-content/uploads/2008/10/light_spectrum.jpg"/>
          <p:cNvPicPr>
            <a:picLocks noChangeAspect="1" noChangeArrowheads="1"/>
          </p:cNvPicPr>
          <p:nvPr/>
        </p:nvPicPr>
        <p:blipFill rotWithShape="1">
          <a:blip r:embed="rId2" cstate="print"/>
          <a:srcRect l="36133"/>
          <a:stretch/>
        </p:blipFill>
        <p:spPr bwMode="auto">
          <a:xfrm>
            <a:off x="381000" y="1905000"/>
            <a:ext cx="3615523" cy="47963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2041035"/>
            <a:ext cx="152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High Energy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 smtClean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Low Energy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Red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FFFF00"/>
                </a:solidFill>
              </a:rPr>
              <a:t>Yellow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00B050"/>
                </a:solidFill>
              </a:rPr>
              <a:t>Green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00B0F0"/>
                </a:solidFill>
              </a:rPr>
              <a:t>Blue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7030A0"/>
                </a:solidFill>
              </a:rPr>
              <a:t>Purple</a:t>
            </a:r>
          </a:p>
          <a:p>
            <a:r>
              <a:rPr lang="en-US" sz="3200" b="1" dirty="0" smtClean="0"/>
              <a:t>LOW		</a:t>
            </a:r>
            <a:r>
              <a:rPr lang="en-US" sz="3200" b="1" dirty="0" smtClean="0"/>
              <a:t>			    </a:t>
            </a:r>
            <a:r>
              <a:rPr lang="en-US" sz="3200" b="1" dirty="0" smtClean="0"/>
              <a:t>		</a:t>
            </a:r>
            <a:r>
              <a:rPr lang="en-US" sz="3200" b="1" dirty="0" smtClean="0"/>
              <a:t>       HIGH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30309" r="-918"/>
          <a:stretch/>
        </p:blipFill>
        <p:spPr>
          <a:xfrm>
            <a:off x="304800" y="2057400"/>
            <a:ext cx="8382000" cy="4205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Flame Tests</a:t>
            </a:r>
          </a:p>
          <a:p>
            <a:pPr algn="ctr"/>
            <a:r>
              <a:rPr lang="en-US" sz="2800" dirty="0" smtClean="0"/>
              <a:t>Compounds containing lithium, sodium, potassium, calcium, and barium ions can be recognized by burning the compound and observing the colors produced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9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emistry of Flame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962650" cy="59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819439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7"/>
          <a:stretch/>
        </p:blipFill>
        <p:spPr bwMode="auto">
          <a:xfrm>
            <a:off x="307975" y="183084"/>
            <a:ext cx="7848946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80" y="942975"/>
            <a:ext cx="795224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60432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ABSORPTION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31242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81800" y="35052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33528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33528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6020" y="2209800"/>
            <a:ext cx="5029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EMISSION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8155"/>
          <a:stretch/>
        </p:blipFill>
        <p:spPr bwMode="auto">
          <a:xfrm>
            <a:off x="304800" y="1088886"/>
            <a:ext cx="8582987" cy="226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0" y="4748944"/>
            <a:ext cx="429586" cy="48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2895600"/>
            <a:ext cx="403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falling off ladd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57" y="3126947"/>
            <a:ext cx="2694944" cy="28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Energy given off during emission: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energy is released during emission it can </a:t>
            </a:r>
            <a:r>
              <a:rPr lang="en-US" sz="3200" i="1" dirty="0" smtClean="0"/>
              <a:t>sometimes </a:t>
            </a:r>
            <a:r>
              <a:rPr lang="en-US" sz="3200" dirty="0" smtClean="0"/>
              <a:t>be seen as </a:t>
            </a:r>
            <a:r>
              <a:rPr lang="en-US" sz="3200" b="1" u="sng" dirty="0" smtClean="0">
                <a:solidFill>
                  <a:srgbClr val="FF0000"/>
                </a:solidFill>
              </a:rPr>
              <a:t>LIGHT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0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ine.gsfc.nasa.gov/Images/educators/lessons/roygbiv/EM_spectru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2895600" cy="66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118991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can only see this little range here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29000" y="3657600"/>
            <a:ext cx="1524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3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Energy given off during emission: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energy and color of this light will change based on which element it is. </a:t>
            </a:r>
          </a:p>
          <a:p>
            <a:r>
              <a:rPr lang="en-US" dirty="0" smtClean="0"/>
              <a:t>The amount of energy is different because the energy difference between different energy levels is not exactly the same for every level or every element.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925532" cy="35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64" t="49296" r="56497" b="1408"/>
          <a:stretch/>
        </p:blipFill>
        <p:spPr bwMode="auto">
          <a:xfrm>
            <a:off x="2514600" y="1905000"/>
            <a:ext cx="4419600" cy="33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844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ABSORPTION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901" y="449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EMISSION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138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Atomic Absorption and Emission TARGET: I can explain how energy is absorbed or released when electrons move from one energy level to another </vt:lpstr>
      <vt:lpstr>PowerPoint Presentation</vt:lpstr>
      <vt:lpstr>PowerPoint Presentation</vt:lpstr>
      <vt:lpstr>Energy given off during emission:</vt:lpstr>
      <vt:lpstr>PowerPoint Presentation</vt:lpstr>
      <vt:lpstr>Energy given off during emission:</vt:lpstr>
      <vt:lpstr>PowerPoint Presentation</vt:lpstr>
      <vt:lpstr>PowerPoint Presentation</vt:lpstr>
      <vt:lpstr>PowerPoint Presentation</vt:lpstr>
      <vt:lpstr>You can identify elements based on the color (wavelength) of light given off!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SBosse</dc:creator>
  <cp:lastModifiedBy>Danny Farmer</cp:lastModifiedBy>
  <cp:revision>81</cp:revision>
  <cp:lastPrinted>2016-09-19T15:40:54Z</cp:lastPrinted>
  <dcterms:created xsi:type="dcterms:W3CDTF">2010-10-11T17:38:11Z</dcterms:created>
  <dcterms:modified xsi:type="dcterms:W3CDTF">2018-09-16T06:07:31Z</dcterms:modified>
</cp:coreProperties>
</file>