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60" r:id="rId4"/>
    <p:sldId id="257" r:id="rId5"/>
    <p:sldId id="258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9" r:id="rId14"/>
    <p:sldId id="270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04F2-FF54-4266-B3B7-D0B78A49FAB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3B9E-0DC1-4ADD-AEDD-BBF50365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1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04F2-FF54-4266-B3B7-D0B78A49FAB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3B9E-0DC1-4ADD-AEDD-BBF50365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1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04F2-FF54-4266-B3B7-D0B78A49FAB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3B9E-0DC1-4ADD-AEDD-BBF50365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4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04F2-FF54-4266-B3B7-D0B78A49FAB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3B9E-0DC1-4ADD-AEDD-BBF50365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5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04F2-FF54-4266-B3B7-D0B78A49FAB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3B9E-0DC1-4ADD-AEDD-BBF50365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1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04F2-FF54-4266-B3B7-D0B78A49FAB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3B9E-0DC1-4ADD-AEDD-BBF50365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6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04F2-FF54-4266-B3B7-D0B78A49FAB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3B9E-0DC1-4ADD-AEDD-BBF50365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04F2-FF54-4266-B3B7-D0B78A49FAB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3B9E-0DC1-4ADD-AEDD-BBF50365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72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04F2-FF54-4266-B3B7-D0B78A49FAB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3B9E-0DC1-4ADD-AEDD-BBF50365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66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04F2-FF54-4266-B3B7-D0B78A49FAB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3B9E-0DC1-4ADD-AEDD-BBF50365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63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04F2-FF54-4266-B3B7-D0B78A49FAB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3B9E-0DC1-4ADD-AEDD-BBF50365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8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404F2-FF54-4266-B3B7-D0B78A49FAB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3B9E-0DC1-4ADD-AEDD-BBF50365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15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Atomic Number White Board Game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4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213" y="848657"/>
            <a:ext cx="1162962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SYMBOL 	 ATOMIC#    MASS #    PROTON#    e-#       NEUTRON #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 smtClean="0"/>
              <a:t> </a:t>
            </a:r>
            <a:r>
              <a:rPr lang="en-US" sz="3600" b="1" dirty="0" smtClean="0"/>
              <a:t>8) </a:t>
            </a:r>
            <a:r>
              <a:rPr lang="en-US" sz="3600" dirty="0"/>
              <a:t>____ </a:t>
            </a:r>
            <a:r>
              <a:rPr lang="en-US" sz="3600" dirty="0" smtClean="0"/>
              <a:t>       ____         251     ____        ____           ____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72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213" y="848657"/>
            <a:ext cx="1162962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SYMBOL 	 ATOMIC#    MASS #    PROTON#    e-#       NEUTRON #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 smtClean="0"/>
              <a:t> </a:t>
            </a:r>
            <a:r>
              <a:rPr lang="en-US" sz="3600" b="1" dirty="0" smtClean="0"/>
              <a:t>9) </a:t>
            </a:r>
            <a:r>
              <a:rPr lang="en-US" sz="3600" dirty="0"/>
              <a:t>____ </a:t>
            </a:r>
            <a:r>
              <a:rPr lang="en-US" sz="3600" dirty="0" smtClean="0"/>
              <a:t>       94         ____     ____        ____           ____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63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213" y="848657"/>
            <a:ext cx="1162962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SYMBOL 	 ATOMIC#    MASS #    PROTON#    e-#       NEUTRON #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 smtClean="0"/>
              <a:t> </a:t>
            </a:r>
            <a:r>
              <a:rPr lang="en-US" sz="3600" b="1" dirty="0" smtClean="0"/>
              <a:t>10) </a:t>
            </a:r>
            <a:r>
              <a:rPr lang="en-US" sz="3600" dirty="0" smtClean="0"/>
              <a:t>W         ____         ____     ____        ____           ____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38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213" y="848657"/>
            <a:ext cx="1162962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SYMBOL 	 ATOMIC#    MASS #    PROTON#    e-#       NEUTRON #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 smtClean="0"/>
              <a:t> </a:t>
            </a:r>
            <a:r>
              <a:rPr lang="en-US" sz="3600" b="1" dirty="0" smtClean="0"/>
              <a:t>11) </a:t>
            </a:r>
            <a:r>
              <a:rPr lang="en-US" sz="3600" dirty="0" smtClean="0"/>
              <a:t>Na</a:t>
            </a:r>
            <a:r>
              <a:rPr lang="en-US" sz="3600" baseline="30000" dirty="0" smtClean="0"/>
              <a:t>+  </a:t>
            </a:r>
            <a:r>
              <a:rPr lang="en-US" sz="3600" dirty="0" smtClean="0"/>
              <a:t>       </a:t>
            </a:r>
            <a:r>
              <a:rPr lang="en-US" sz="3600" dirty="0" smtClean="0"/>
              <a:t>____         ____     ____        ____           ____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27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213" y="848657"/>
            <a:ext cx="1162962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SYMBOL 	 ATOMIC#    MASS #    PROTON#    e-#       NEUTRON #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 smtClean="0"/>
              <a:t> </a:t>
            </a:r>
            <a:r>
              <a:rPr lang="en-US" sz="3600" b="1" dirty="0" smtClean="0"/>
              <a:t>12) </a:t>
            </a:r>
            <a:r>
              <a:rPr lang="en-US" sz="3600" dirty="0" smtClean="0"/>
              <a:t>N</a:t>
            </a:r>
            <a:r>
              <a:rPr lang="en-US" sz="3600" baseline="30000" dirty="0" smtClean="0"/>
              <a:t>3-  </a:t>
            </a:r>
            <a:r>
              <a:rPr lang="en-US" sz="3600" dirty="0" smtClean="0"/>
              <a:t>       </a:t>
            </a:r>
            <a:r>
              <a:rPr lang="en-US" sz="3600" dirty="0" smtClean="0"/>
              <a:t>____         ____     ____        ____           ____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51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213" y="848657"/>
            <a:ext cx="1162962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SYMBOL 	 ATOMIC#    MASS #    PROTON#    e-#       NEUTRON #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 smtClean="0"/>
              <a:t> </a:t>
            </a:r>
            <a:r>
              <a:rPr lang="en-US" sz="3600" b="1" dirty="0" smtClean="0"/>
              <a:t>13) </a:t>
            </a:r>
            <a:r>
              <a:rPr lang="en-US" sz="3600" dirty="0" smtClean="0"/>
              <a:t>Ca</a:t>
            </a:r>
            <a:r>
              <a:rPr lang="en-US" sz="3600" baseline="30000" dirty="0" smtClean="0"/>
              <a:t>2+  </a:t>
            </a:r>
            <a:r>
              <a:rPr lang="en-US" sz="3600" dirty="0" smtClean="0"/>
              <a:t>       </a:t>
            </a:r>
            <a:r>
              <a:rPr lang="en-US" sz="3600" dirty="0" smtClean="0"/>
              <a:t>____         ____     ____        ____           ____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40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213" y="848657"/>
            <a:ext cx="1162962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SYMBOL 	 ATOMIC#    MASS #    PROTON#    e-#       NEUTRON #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 smtClean="0"/>
              <a:t> </a:t>
            </a:r>
            <a:r>
              <a:rPr lang="en-US" sz="3600" b="1" dirty="0" smtClean="0"/>
              <a:t>14) </a:t>
            </a:r>
            <a:r>
              <a:rPr lang="en-US" sz="3600" dirty="0" smtClean="0"/>
              <a:t>Al</a:t>
            </a:r>
            <a:r>
              <a:rPr lang="en-US" sz="3600" baseline="30000" dirty="0" smtClean="0"/>
              <a:t>3+  </a:t>
            </a:r>
            <a:r>
              <a:rPr lang="en-US" sz="3600" dirty="0" smtClean="0"/>
              <a:t>       </a:t>
            </a:r>
            <a:r>
              <a:rPr lang="en-US" sz="3600" dirty="0" smtClean="0"/>
              <a:t>____         ____     ____        ____           ____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03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213" y="848657"/>
            <a:ext cx="1162962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SYMBOL 	 ATOMIC#    MASS #    PROTON#    e-#       NEUTRON #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 smtClean="0"/>
              <a:t> </a:t>
            </a:r>
            <a:r>
              <a:rPr lang="en-US" sz="3600" b="1" dirty="0" smtClean="0"/>
              <a:t>15) </a:t>
            </a:r>
            <a:r>
              <a:rPr lang="en-US" sz="3600" dirty="0" smtClean="0"/>
              <a:t>____</a:t>
            </a:r>
            <a:r>
              <a:rPr lang="en-US" sz="3600" dirty="0" smtClean="0"/>
              <a:t>      15              </a:t>
            </a:r>
            <a:r>
              <a:rPr lang="en-US" sz="3600" dirty="0" smtClean="0"/>
              <a:t>____     ____        </a:t>
            </a:r>
            <a:r>
              <a:rPr lang="en-US" sz="3600" dirty="0" smtClean="0"/>
              <a:t>   18           </a:t>
            </a:r>
            <a:r>
              <a:rPr lang="en-US" sz="3600" dirty="0" smtClean="0"/>
              <a:t>____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31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213" y="848657"/>
            <a:ext cx="1162962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SYMBOL 	 ATOMIC#    MASS #    PROTON#    e-#       NEUTRON #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 smtClean="0"/>
              <a:t> </a:t>
            </a:r>
            <a:r>
              <a:rPr lang="en-US" sz="3600" b="1" dirty="0" smtClean="0"/>
              <a:t>16) </a:t>
            </a:r>
            <a:r>
              <a:rPr lang="en-US" sz="3600" dirty="0" smtClean="0"/>
              <a:t>____</a:t>
            </a:r>
            <a:r>
              <a:rPr lang="en-US" sz="3600" dirty="0" smtClean="0"/>
              <a:t>      38              </a:t>
            </a:r>
            <a:r>
              <a:rPr lang="en-US" sz="3600" dirty="0" smtClean="0"/>
              <a:t>____     ____        </a:t>
            </a:r>
            <a:r>
              <a:rPr lang="en-US" sz="3600" dirty="0" smtClean="0"/>
              <a:t>   36           </a:t>
            </a:r>
            <a:r>
              <a:rPr lang="en-US" sz="3600" dirty="0" smtClean="0"/>
              <a:t>____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49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213" y="848657"/>
            <a:ext cx="1162962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SYMBOL 	 ATOMIC#    MASS #    PROTON#    e-#       NEUTRON #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2073499" y="848657"/>
            <a:ext cx="12878" cy="58998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4106214" y="848656"/>
            <a:ext cx="12878" cy="58998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5824471" y="848655"/>
            <a:ext cx="12878" cy="58998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7857186" y="848655"/>
            <a:ext cx="12878" cy="58998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141854" y="848654"/>
            <a:ext cx="12878" cy="58998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213" y="848657"/>
            <a:ext cx="1162962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SYMBOL 	 ATOMIC#    MASS #    PROTON#    e-#       NEUTRON #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1)</a:t>
            </a:r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Hg   	  ____	  ____	  ____	  ____	    ____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81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213" y="848657"/>
            <a:ext cx="1162962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SYMBOL 	 ATOMIC#    MASS #    PROTON#    e-#       NEUTRON #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 smtClean="0"/>
              <a:t> </a:t>
            </a:r>
            <a:r>
              <a:rPr lang="en-US" sz="3600" b="1" dirty="0" smtClean="0"/>
              <a:t>2) </a:t>
            </a:r>
            <a:r>
              <a:rPr lang="en-US" sz="3600" dirty="0" smtClean="0"/>
              <a:t>Bi       ____          ____           ____         ____           ____ 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09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213" y="848657"/>
            <a:ext cx="1162962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SYMBOL 	 ATOMIC#    MASS #    PROTON#    e-#       NEUTRON #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 smtClean="0"/>
              <a:t> </a:t>
            </a:r>
            <a:r>
              <a:rPr lang="en-US" sz="3600" b="1" dirty="0"/>
              <a:t>3) </a:t>
            </a:r>
            <a:r>
              <a:rPr lang="en-US" sz="3600" dirty="0"/>
              <a:t>____ </a:t>
            </a:r>
            <a:r>
              <a:rPr lang="en-US" sz="3600" dirty="0" smtClean="0"/>
              <a:t>        42          </a:t>
            </a:r>
            <a:r>
              <a:rPr lang="en-US" sz="3600" dirty="0"/>
              <a:t>____ </a:t>
            </a:r>
            <a:r>
              <a:rPr lang="en-US" sz="3600" dirty="0" smtClean="0"/>
              <a:t>          ____         ____           </a:t>
            </a:r>
            <a:r>
              <a:rPr lang="en-US" sz="3600" dirty="0"/>
              <a:t>____ 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99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213" y="848657"/>
            <a:ext cx="1162962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SYMBOL 	 ATOMIC#    MASS #    PROTON#    e-#       NEUTRON #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 smtClean="0"/>
              <a:t> </a:t>
            </a:r>
            <a:r>
              <a:rPr lang="en-US" sz="3600" b="1" dirty="0" smtClean="0"/>
              <a:t>4) </a:t>
            </a:r>
            <a:r>
              <a:rPr lang="en-US" sz="3600" dirty="0"/>
              <a:t>____ </a:t>
            </a:r>
            <a:r>
              <a:rPr lang="en-US" sz="3600" dirty="0" smtClean="0"/>
              <a:t>       ____          </a:t>
            </a:r>
            <a:r>
              <a:rPr lang="en-US" sz="3600" dirty="0"/>
              <a:t>____ </a:t>
            </a:r>
            <a:r>
              <a:rPr lang="en-US" sz="3600" dirty="0" smtClean="0"/>
              <a:t>          82        ____           </a:t>
            </a:r>
            <a:r>
              <a:rPr lang="en-US" sz="3600" dirty="0"/>
              <a:t>____ 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8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213" y="848657"/>
            <a:ext cx="1162962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SYMBOL 	 ATOMIC#    MASS #    PROTON#    e-#       NEUTRON #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 smtClean="0"/>
              <a:t> </a:t>
            </a:r>
            <a:r>
              <a:rPr lang="en-US" sz="3600" b="1" dirty="0" smtClean="0"/>
              <a:t>5) </a:t>
            </a:r>
            <a:r>
              <a:rPr lang="en-US" sz="3600" dirty="0"/>
              <a:t>____ </a:t>
            </a:r>
            <a:r>
              <a:rPr lang="en-US" sz="3600" dirty="0" smtClean="0"/>
              <a:t>       ____          </a:t>
            </a:r>
            <a:r>
              <a:rPr lang="en-US" sz="3600" dirty="0"/>
              <a:t>____ </a:t>
            </a:r>
            <a:r>
              <a:rPr lang="en-US" sz="3600" dirty="0" smtClean="0"/>
              <a:t>      ____        48           </a:t>
            </a:r>
            <a:r>
              <a:rPr lang="en-US" sz="3600" dirty="0"/>
              <a:t>____ 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0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213" y="848657"/>
            <a:ext cx="1162962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SYMBOL 	 ATOMIC#    MASS #    PROTON#    e-#       NEUTRON #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 smtClean="0"/>
              <a:t> </a:t>
            </a:r>
            <a:r>
              <a:rPr lang="en-US" sz="3600" b="1" dirty="0" smtClean="0"/>
              <a:t>6) </a:t>
            </a:r>
            <a:r>
              <a:rPr lang="en-US" sz="3600" dirty="0"/>
              <a:t>____ </a:t>
            </a:r>
            <a:r>
              <a:rPr lang="en-US" sz="3600" dirty="0" smtClean="0"/>
              <a:t>       ____          </a:t>
            </a:r>
            <a:r>
              <a:rPr lang="en-US" sz="3600" dirty="0"/>
              <a:t>____ </a:t>
            </a:r>
            <a:r>
              <a:rPr lang="en-US" sz="3600" dirty="0" smtClean="0"/>
              <a:t>      99             ____           </a:t>
            </a:r>
            <a:r>
              <a:rPr lang="en-US" sz="3600" dirty="0"/>
              <a:t>____ 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65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213" y="848657"/>
            <a:ext cx="1162962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SYMBOL 	 ATOMIC#    MASS #    PROTON#    e-#       NEUTRON #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 smtClean="0"/>
              <a:t> </a:t>
            </a:r>
            <a:r>
              <a:rPr lang="en-US" sz="3600" b="1" dirty="0" smtClean="0"/>
              <a:t>7) </a:t>
            </a:r>
            <a:r>
              <a:rPr lang="en-US" sz="3600" dirty="0"/>
              <a:t>____ </a:t>
            </a:r>
            <a:r>
              <a:rPr lang="en-US" sz="3600" dirty="0" smtClean="0"/>
              <a:t>       ____          59       ____        ____          32 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30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4866</TotalTime>
  <Words>23</Words>
  <Application>Microsoft Office PowerPoint</Application>
  <PresentationFormat>Widescreen</PresentationFormat>
  <Paragraphs>51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Atomic Number White Board Game Practice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DVHS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Farmer, Stephanie [DH]</dc:creator>
  <cp:lastModifiedBy>Farmer, Stephanie [DH]</cp:lastModifiedBy>
  <cp:revision>8</cp:revision>
  <dcterms:created xsi:type="dcterms:W3CDTF">2015-09-23T17:26:23Z</dcterms:created>
  <dcterms:modified xsi:type="dcterms:W3CDTF">2017-09-22T21:30:21Z</dcterms:modified>
</cp:coreProperties>
</file>