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6" r:id="rId3"/>
    <p:sldId id="260" r:id="rId4"/>
    <p:sldId id="257" r:id="rId5"/>
    <p:sldId id="258" r:id="rId6"/>
    <p:sldId id="261" r:id="rId7"/>
    <p:sldId id="262" r:id="rId8"/>
    <p:sldId id="264" r:id="rId9"/>
    <p:sldId id="263" r:id="rId10"/>
    <p:sldId id="265" r:id="rId11"/>
    <p:sldId id="266" r:id="rId12"/>
    <p:sldId id="267" r:id="rId13"/>
    <p:sldId id="269" r:id="rId14"/>
    <p:sldId id="270" r:id="rId15"/>
    <p:sldId id="272" r:id="rId16"/>
    <p:sldId id="273" r:id="rId17"/>
    <p:sldId id="274" r:id="rId18"/>
    <p:sldId id="275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404F2-FF54-4266-B3B7-D0B78A49FAB1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3B9E-0DC1-4ADD-AEDD-BBF503656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011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404F2-FF54-4266-B3B7-D0B78A49FAB1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3B9E-0DC1-4ADD-AEDD-BBF503656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31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404F2-FF54-4266-B3B7-D0B78A49FAB1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3B9E-0DC1-4ADD-AEDD-BBF503656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948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404F2-FF54-4266-B3B7-D0B78A49FAB1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3B9E-0DC1-4ADD-AEDD-BBF503656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751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404F2-FF54-4266-B3B7-D0B78A49FAB1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3B9E-0DC1-4ADD-AEDD-BBF503656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810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404F2-FF54-4266-B3B7-D0B78A49FAB1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3B9E-0DC1-4ADD-AEDD-BBF503656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966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404F2-FF54-4266-B3B7-D0B78A49FAB1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3B9E-0DC1-4ADD-AEDD-BBF503656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15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404F2-FF54-4266-B3B7-D0B78A49FAB1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3B9E-0DC1-4ADD-AEDD-BBF503656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372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404F2-FF54-4266-B3B7-D0B78A49FAB1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3B9E-0DC1-4ADD-AEDD-BBF503656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166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404F2-FF54-4266-B3B7-D0B78A49FAB1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3B9E-0DC1-4ADD-AEDD-BBF503656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163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404F2-FF54-4266-B3B7-D0B78A49FAB1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3B9E-0DC1-4ADD-AEDD-BBF503656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780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404F2-FF54-4266-B3B7-D0B78A49FAB1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843B9E-0DC1-4ADD-AEDD-BBF503656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150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Atomic Number White Board Game Practice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3240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6213" y="848657"/>
            <a:ext cx="11629623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i="1" u="sng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SYMBOL 	 ATOMIC#    MASS #    PROTON#    e-#       NEUTRON #</a:t>
            </a:r>
            <a:endParaRPr lang="en-US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8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US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3600" dirty="0" smtClean="0"/>
              <a:t> </a:t>
            </a:r>
            <a:r>
              <a:rPr lang="en-US" sz="3600" b="1" dirty="0" smtClean="0"/>
              <a:t>8) </a:t>
            </a:r>
            <a:r>
              <a:rPr lang="en-US" sz="3600" dirty="0"/>
              <a:t>____ </a:t>
            </a:r>
            <a:r>
              <a:rPr lang="en-US" sz="3600" dirty="0" smtClean="0"/>
              <a:t>       ____         251     ____        ____           ____</a:t>
            </a:r>
            <a:endParaRPr lang="en-US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6722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6213" y="848657"/>
            <a:ext cx="11629623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i="1" u="sng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SYMBOL 	 ATOMIC#    MASS #    PROTON#    e-#       NEUTRON #</a:t>
            </a:r>
            <a:endParaRPr lang="en-US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8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US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3600" dirty="0" smtClean="0"/>
              <a:t> </a:t>
            </a:r>
            <a:r>
              <a:rPr lang="en-US" sz="3600" b="1" dirty="0" smtClean="0"/>
              <a:t>9) </a:t>
            </a:r>
            <a:r>
              <a:rPr lang="en-US" sz="3600" dirty="0"/>
              <a:t>____ </a:t>
            </a:r>
            <a:r>
              <a:rPr lang="en-US" sz="3600" dirty="0" smtClean="0"/>
              <a:t>       94         ____     ____        ____           ____</a:t>
            </a:r>
            <a:endParaRPr lang="en-US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4632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6213" y="848657"/>
            <a:ext cx="11629623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i="1" u="sng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SYMBOL 	 ATOMIC#    MASS #    PROTON#    e-#       NEUTRON #</a:t>
            </a:r>
            <a:endParaRPr lang="en-US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8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US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3600" dirty="0" smtClean="0"/>
              <a:t> </a:t>
            </a:r>
            <a:r>
              <a:rPr lang="en-US" sz="3600" b="1" dirty="0" smtClean="0"/>
              <a:t>10) </a:t>
            </a:r>
            <a:r>
              <a:rPr lang="en-US" sz="3600" dirty="0" smtClean="0"/>
              <a:t>W         ____         ____     ____        ____           ____</a:t>
            </a:r>
            <a:endParaRPr lang="en-US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8384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6213" y="848657"/>
            <a:ext cx="11629623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i="1" u="sng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SYMBOL 	 ATOMIC#    MASS #    PROTON#    e-#       NEUTRON #</a:t>
            </a:r>
            <a:endParaRPr lang="en-US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8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US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3600" dirty="0" smtClean="0"/>
              <a:t> </a:t>
            </a:r>
            <a:r>
              <a:rPr lang="en-US" sz="3600" b="1" dirty="0" smtClean="0"/>
              <a:t>11) </a:t>
            </a:r>
            <a:r>
              <a:rPr lang="en-US" sz="3600" dirty="0" smtClean="0"/>
              <a:t>Na</a:t>
            </a:r>
            <a:r>
              <a:rPr lang="en-US" sz="3600" baseline="30000" dirty="0" smtClean="0"/>
              <a:t>+  </a:t>
            </a:r>
            <a:r>
              <a:rPr lang="en-US" sz="3600" dirty="0" smtClean="0"/>
              <a:t>       </a:t>
            </a:r>
            <a:r>
              <a:rPr lang="en-US" sz="3600" dirty="0" smtClean="0"/>
              <a:t>____         ____     ____        ____           ____</a:t>
            </a:r>
            <a:endParaRPr lang="en-US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0277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6213" y="848657"/>
            <a:ext cx="11629623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i="1" u="sng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SYMBOL 	 ATOMIC#    MASS #    PROTON#    e-#       NEUTRON #</a:t>
            </a:r>
            <a:endParaRPr lang="en-US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8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US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3600" dirty="0" smtClean="0"/>
              <a:t> </a:t>
            </a:r>
            <a:r>
              <a:rPr lang="en-US" sz="3600" b="1" dirty="0" smtClean="0"/>
              <a:t>12) </a:t>
            </a:r>
            <a:r>
              <a:rPr lang="en-US" sz="3600" dirty="0" smtClean="0"/>
              <a:t>N</a:t>
            </a:r>
            <a:r>
              <a:rPr lang="en-US" sz="3600" baseline="30000" dirty="0" smtClean="0"/>
              <a:t>3-  </a:t>
            </a:r>
            <a:r>
              <a:rPr lang="en-US" sz="3600" dirty="0" smtClean="0"/>
              <a:t>       </a:t>
            </a:r>
            <a:r>
              <a:rPr lang="en-US" sz="3600" dirty="0" smtClean="0"/>
              <a:t>____         ____     ____        ____           ____</a:t>
            </a:r>
            <a:endParaRPr lang="en-US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1514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6213" y="848657"/>
            <a:ext cx="11629623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i="1" u="sng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SYMBOL 	 ATOMIC#    MASS #    PROTON#    e-#       NEUTRON #</a:t>
            </a:r>
            <a:endParaRPr lang="en-US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8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US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3600" dirty="0" smtClean="0"/>
              <a:t> </a:t>
            </a:r>
            <a:r>
              <a:rPr lang="en-US" sz="3600" b="1" dirty="0" smtClean="0"/>
              <a:t>13) </a:t>
            </a:r>
            <a:r>
              <a:rPr lang="en-US" sz="3600" dirty="0" smtClean="0"/>
              <a:t>Ca</a:t>
            </a:r>
            <a:r>
              <a:rPr lang="en-US" sz="3600" baseline="30000" dirty="0" smtClean="0"/>
              <a:t>2+  </a:t>
            </a:r>
            <a:r>
              <a:rPr lang="en-US" sz="3600" dirty="0" smtClean="0"/>
              <a:t>       </a:t>
            </a:r>
            <a:r>
              <a:rPr lang="en-US" sz="3600" dirty="0" smtClean="0"/>
              <a:t>____         ____     ____        ____           ____</a:t>
            </a:r>
            <a:endParaRPr lang="en-US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0406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6213" y="848657"/>
            <a:ext cx="11629623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i="1" u="sng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SYMBOL 	 ATOMIC#    MASS #    PROTON#    e-#       NEUTRON #</a:t>
            </a:r>
            <a:endParaRPr lang="en-US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8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US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3600" dirty="0" smtClean="0"/>
              <a:t> </a:t>
            </a:r>
            <a:r>
              <a:rPr lang="en-US" sz="3600" b="1" dirty="0" smtClean="0"/>
              <a:t>14) </a:t>
            </a:r>
            <a:r>
              <a:rPr lang="en-US" sz="3600" dirty="0" smtClean="0"/>
              <a:t>Al</a:t>
            </a:r>
            <a:r>
              <a:rPr lang="en-US" sz="3600" baseline="30000" dirty="0" smtClean="0"/>
              <a:t>3+  </a:t>
            </a:r>
            <a:r>
              <a:rPr lang="en-US" sz="3600" dirty="0" smtClean="0"/>
              <a:t>       </a:t>
            </a:r>
            <a:r>
              <a:rPr lang="en-US" sz="3600" dirty="0" smtClean="0"/>
              <a:t>____         ____     ____        ____           ____</a:t>
            </a:r>
            <a:endParaRPr lang="en-US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3039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6213" y="848657"/>
            <a:ext cx="11629623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i="1" u="sng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SYMBOL 	 ATOMIC#    MASS #    PROTON#    e-#       NEUTRON #</a:t>
            </a:r>
            <a:endParaRPr lang="en-US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8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US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3600" dirty="0" smtClean="0"/>
              <a:t> </a:t>
            </a:r>
            <a:r>
              <a:rPr lang="en-US" sz="3600" b="1" dirty="0" smtClean="0"/>
              <a:t>15) </a:t>
            </a:r>
            <a:r>
              <a:rPr lang="en-US" sz="3600" dirty="0" smtClean="0"/>
              <a:t>____</a:t>
            </a:r>
            <a:r>
              <a:rPr lang="en-US" sz="3600" dirty="0" smtClean="0"/>
              <a:t>      15              </a:t>
            </a:r>
            <a:r>
              <a:rPr lang="en-US" sz="3600" dirty="0" smtClean="0"/>
              <a:t>____     ____        </a:t>
            </a:r>
            <a:r>
              <a:rPr lang="en-US" sz="3600" dirty="0" smtClean="0"/>
              <a:t>   18           </a:t>
            </a:r>
            <a:r>
              <a:rPr lang="en-US" sz="3600" dirty="0" smtClean="0"/>
              <a:t>____</a:t>
            </a:r>
            <a:endParaRPr lang="en-US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0310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6213" y="848657"/>
            <a:ext cx="11629623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i="1" u="sng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SYMBOL 	 ATOMIC#    MASS #    PROTON#    e-#       NEUTRON #</a:t>
            </a:r>
            <a:endParaRPr lang="en-US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8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US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3600" dirty="0" smtClean="0"/>
              <a:t> </a:t>
            </a:r>
            <a:r>
              <a:rPr lang="en-US" sz="3600" b="1" dirty="0" smtClean="0"/>
              <a:t>16) </a:t>
            </a:r>
            <a:r>
              <a:rPr lang="en-US" sz="3600" dirty="0" smtClean="0"/>
              <a:t>____</a:t>
            </a:r>
            <a:r>
              <a:rPr lang="en-US" sz="3600" dirty="0" smtClean="0"/>
              <a:t>      38              </a:t>
            </a:r>
            <a:r>
              <a:rPr lang="en-US" sz="3600" dirty="0" smtClean="0"/>
              <a:t>____     ____        </a:t>
            </a:r>
            <a:r>
              <a:rPr lang="en-US" sz="3600" dirty="0" smtClean="0"/>
              <a:t>   36           </a:t>
            </a:r>
            <a:r>
              <a:rPr lang="en-US" sz="3600" dirty="0" smtClean="0"/>
              <a:t>____</a:t>
            </a:r>
            <a:endParaRPr lang="en-US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5496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6213" y="848657"/>
            <a:ext cx="1162962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i="1" u="sng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SYMBOL 	 ATOMIC#    MASS #    PROTON#    e-#       NEUTRON #</a:t>
            </a:r>
            <a:endParaRPr lang="en-US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8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US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H="1">
            <a:off x="2073499" y="848657"/>
            <a:ext cx="12878" cy="589987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H="1">
            <a:off x="4106214" y="848656"/>
            <a:ext cx="12878" cy="589987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5824471" y="848655"/>
            <a:ext cx="12878" cy="589987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7857186" y="848655"/>
            <a:ext cx="12878" cy="589987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9141854" y="848654"/>
            <a:ext cx="12878" cy="589987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5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6213" y="848657"/>
            <a:ext cx="1162962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i="1" u="sng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SYMBOL 	 ATOMIC#    MASS #    PROTON#    e-#       NEUTRON #</a:t>
            </a:r>
            <a:endParaRPr lang="en-US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8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US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8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1)</a:t>
            </a:r>
            <a:r>
              <a:rPr lang="en-US" sz="28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Hg   	  ____	  ____	  ____	  ____	    ____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5819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6213" y="848657"/>
            <a:ext cx="11629623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i="1" u="sng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SYMBOL 	 ATOMIC#    MASS #    PROTON#    e-#       NEUTRON #</a:t>
            </a:r>
            <a:endParaRPr lang="en-US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8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US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3600" dirty="0" smtClean="0"/>
              <a:t> </a:t>
            </a:r>
            <a:r>
              <a:rPr lang="en-US" sz="3600" b="1" dirty="0" smtClean="0"/>
              <a:t>2) </a:t>
            </a:r>
            <a:r>
              <a:rPr lang="en-US" sz="3600" dirty="0" smtClean="0"/>
              <a:t>Bi       ____          ____           ____         ____           ____ </a:t>
            </a:r>
            <a:endParaRPr lang="en-US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109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6213" y="848657"/>
            <a:ext cx="11629623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i="1" u="sng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SYMBOL 	 ATOMIC#    MASS #    PROTON#    e-#       NEUTRON #</a:t>
            </a:r>
            <a:endParaRPr lang="en-US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8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US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3600" dirty="0" smtClean="0"/>
              <a:t> </a:t>
            </a:r>
            <a:r>
              <a:rPr lang="en-US" sz="3600" b="1" dirty="0"/>
              <a:t>3) </a:t>
            </a:r>
            <a:r>
              <a:rPr lang="en-US" sz="3600" dirty="0"/>
              <a:t>____ </a:t>
            </a:r>
            <a:r>
              <a:rPr lang="en-US" sz="3600" dirty="0" smtClean="0"/>
              <a:t>        42          </a:t>
            </a:r>
            <a:r>
              <a:rPr lang="en-US" sz="3600" dirty="0"/>
              <a:t>____ </a:t>
            </a:r>
            <a:r>
              <a:rPr lang="en-US" sz="3600" dirty="0" smtClean="0"/>
              <a:t>          ____         ____           </a:t>
            </a:r>
            <a:r>
              <a:rPr lang="en-US" sz="3600" dirty="0"/>
              <a:t>____ </a:t>
            </a:r>
            <a:endParaRPr lang="en-US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0991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6213" y="848657"/>
            <a:ext cx="11629623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i="1" u="sng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SYMBOL 	 ATOMIC#    MASS #    PROTON#    e-#       NEUTRON #</a:t>
            </a:r>
            <a:endParaRPr lang="en-US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8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US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3600" dirty="0" smtClean="0"/>
              <a:t> </a:t>
            </a:r>
            <a:r>
              <a:rPr lang="en-US" sz="3600" b="1" dirty="0" smtClean="0"/>
              <a:t>4) </a:t>
            </a:r>
            <a:r>
              <a:rPr lang="en-US" sz="3600" dirty="0"/>
              <a:t>____ </a:t>
            </a:r>
            <a:r>
              <a:rPr lang="en-US" sz="3600" dirty="0" smtClean="0"/>
              <a:t>       ____          </a:t>
            </a:r>
            <a:r>
              <a:rPr lang="en-US" sz="3600" dirty="0"/>
              <a:t>____ </a:t>
            </a:r>
            <a:r>
              <a:rPr lang="en-US" sz="3600" dirty="0" smtClean="0"/>
              <a:t>          82        ____           </a:t>
            </a:r>
            <a:r>
              <a:rPr lang="en-US" sz="3600" dirty="0"/>
              <a:t>____ </a:t>
            </a:r>
            <a:endParaRPr lang="en-US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083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6213" y="848657"/>
            <a:ext cx="11629623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i="1" u="sng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SYMBOL 	 ATOMIC#    MASS #    PROTON#    e-#       NEUTRON #</a:t>
            </a:r>
            <a:endParaRPr lang="en-US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8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US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3600" dirty="0" smtClean="0"/>
              <a:t> </a:t>
            </a:r>
            <a:r>
              <a:rPr lang="en-US" sz="3600" b="1" dirty="0" smtClean="0"/>
              <a:t>5) </a:t>
            </a:r>
            <a:r>
              <a:rPr lang="en-US" sz="3600" dirty="0"/>
              <a:t>____ </a:t>
            </a:r>
            <a:r>
              <a:rPr lang="en-US" sz="3600" dirty="0" smtClean="0"/>
              <a:t>       ____          </a:t>
            </a:r>
            <a:r>
              <a:rPr lang="en-US" sz="3600" dirty="0"/>
              <a:t>____ </a:t>
            </a:r>
            <a:r>
              <a:rPr lang="en-US" sz="3600" dirty="0" smtClean="0"/>
              <a:t>      ____        48           </a:t>
            </a:r>
            <a:r>
              <a:rPr lang="en-US" sz="3600" dirty="0"/>
              <a:t>____ </a:t>
            </a:r>
            <a:endParaRPr lang="en-US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6095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6213" y="848657"/>
            <a:ext cx="11629623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i="1" u="sng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SYMBOL 	 ATOMIC#    MASS #    PROTON#    e-#       NEUTRON #</a:t>
            </a:r>
            <a:endParaRPr lang="en-US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8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US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3600" dirty="0" smtClean="0"/>
              <a:t> </a:t>
            </a:r>
            <a:r>
              <a:rPr lang="en-US" sz="3600" b="1" dirty="0" smtClean="0"/>
              <a:t>6) </a:t>
            </a:r>
            <a:r>
              <a:rPr lang="en-US" sz="3600" dirty="0"/>
              <a:t>____ </a:t>
            </a:r>
            <a:r>
              <a:rPr lang="en-US" sz="3600" dirty="0" smtClean="0"/>
              <a:t>       ____          </a:t>
            </a:r>
            <a:r>
              <a:rPr lang="en-US" sz="3600" dirty="0"/>
              <a:t>____ </a:t>
            </a:r>
            <a:r>
              <a:rPr lang="en-US" sz="3600" dirty="0" smtClean="0"/>
              <a:t>      99             ____           </a:t>
            </a:r>
            <a:r>
              <a:rPr lang="en-US" sz="3600" dirty="0"/>
              <a:t>____ </a:t>
            </a:r>
            <a:endParaRPr lang="en-US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4653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6213" y="848657"/>
            <a:ext cx="11629623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i="1" u="sng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SYMBOL 	 ATOMIC#    MASS #    PROTON#    e-#       NEUTRON #</a:t>
            </a:r>
            <a:endParaRPr lang="en-US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8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US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3600" dirty="0" smtClean="0"/>
              <a:t> </a:t>
            </a:r>
            <a:r>
              <a:rPr lang="en-US" sz="3600" b="1" dirty="0" smtClean="0"/>
              <a:t>7) </a:t>
            </a:r>
            <a:r>
              <a:rPr lang="en-US" sz="3600" dirty="0"/>
              <a:t>____ </a:t>
            </a:r>
            <a:r>
              <a:rPr lang="en-US" sz="3600" dirty="0" smtClean="0"/>
              <a:t>       ____          59       ____        ____          32 </a:t>
            </a:r>
            <a:endParaRPr lang="en-US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2300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4866</TotalTime>
  <Words>23</Words>
  <Application>Microsoft Office PowerPoint</Application>
  <PresentationFormat>Widescreen</PresentationFormat>
  <Paragraphs>51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Office Theme</vt:lpstr>
      <vt:lpstr>Atomic Number White Board Game Practice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DVHS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Farmer, Stephanie [DH]</dc:creator>
  <cp:lastModifiedBy>Farmer, Stephanie [DH]</cp:lastModifiedBy>
  <cp:revision>8</cp:revision>
  <dcterms:created xsi:type="dcterms:W3CDTF">2015-09-23T17:26:23Z</dcterms:created>
  <dcterms:modified xsi:type="dcterms:W3CDTF">2017-09-22T21:30:21Z</dcterms:modified>
</cp:coreProperties>
</file>