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B765052-D230-456E-960A-13D3134AFAF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1D8E1D6-3BBA-48EF-8F64-3617A1E9311B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817267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5052-D230-456E-960A-13D3134AFAF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8E1D6-3BBA-48EF-8F64-3617A1E93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511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5052-D230-456E-960A-13D3134AFAF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8E1D6-3BBA-48EF-8F64-3617A1E93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43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5052-D230-456E-960A-13D3134AFAF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8E1D6-3BBA-48EF-8F64-3617A1E93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862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765052-D230-456E-960A-13D3134AFAF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D8E1D6-3BBA-48EF-8F64-3617A1E9311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788817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5052-D230-456E-960A-13D3134AFAF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8E1D6-3BBA-48EF-8F64-3617A1E93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543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5052-D230-456E-960A-13D3134AFAF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8E1D6-3BBA-48EF-8F64-3617A1E93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705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5052-D230-456E-960A-13D3134AFAF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8E1D6-3BBA-48EF-8F64-3617A1E93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24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5052-D230-456E-960A-13D3134AFAF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8E1D6-3BBA-48EF-8F64-3617A1E93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675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765052-D230-456E-960A-13D3134AFAF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D8E1D6-3BBA-48EF-8F64-3617A1E9311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96199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765052-D230-456E-960A-13D3134AFAF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D8E1D6-3BBA-48EF-8F64-3617A1E9311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3119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B765052-D230-456E-960A-13D3134AFAFC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11D8E1D6-3BBA-48EF-8F64-3617A1E9311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47342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zkL3DNjz_s" TargetMode="External"/><Relationship Id="rId2" Type="http://schemas.openxmlformats.org/officeDocument/2006/relationships/hyperlink" Target="https://www.youtube.com/watch?v=dRfrvpVdKGM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92461" y="1843706"/>
            <a:ext cx="447395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hlinkClick r:id="rId2"/>
              </a:rPr>
              <a:t>https://www.youtube.com/watch?v=dRfrvpVdKGM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4348766" y="256435"/>
            <a:ext cx="784323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 smtClean="0">
                <a:ln w="11430"/>
                <a:solidFill>
                  <a:srgbClr val="000000"/>
                </a:solidFill>
                <a:latin typeface="Broadway" panose="04040905080B02020502" pitchFamily="82" charset="0"/>
              </a:rPr>
              <a:t>Ions – when P </a:t>
            </a:r>
            <a:r>
              <a:rPr lang="en-US" sz="8800" b="1" dirty="0" smtClean="0">
                <a:ln w="11430"/>
                <a:solidFill>
                  <a:srgbClr val="000000"/>
                </a:solidFill>
                <a:latin typeface="Broadway" panose="04040905080B02020502" pitchFamily="82" charset="0"/>
              </a:rPr>
              <a:t>≠</a:t>
            </a:r>
            <a:r>
              <a:rPr lang="en-US" sz="6000" dirty="0" smtClean="0">
                <a:ln w="11430"/>
                <a:solidFill>
                  <a:srgbClr val="000000"/>
                </a:solidFill>
                <a:latin typeface="Broadway" panose="04040905080B02020502" pitchFamily="82" charset="0"/>
              </a:rPr>
              <a:t> e-</a:t>
            </a:r>
            <a:endParaRPr lang="en-US" sz="6000" dirty="0">
              <a:ln w="11430"/>
              <a:solidFill>
                <a:srgbClr val="000000"/>
              </a:solidFill>
              <a:latin typeface="Broadway" panose="04040905080B02020502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92461" y="4171613"/>
            <a:ext cx="5859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hlinkClick r:id="rId3"/>
              </a:rPr>
              <a:t>https://www.youtube.com/watch?v=ZzkL3DNjz_s</a:t>
            </a:r>
            <a:endParaRPr lang="en-US" sz="3600" dirty="0"/>
          </a:p>
        </p:txBody>
      </p:sp>
      <p:pic>
        <p:nvPicPr>
          <p:cNvPr id="2050" name="Picture 2" descr="NaC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488" y="0"/>
            <a:ext cx="3617935" cy="6933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216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69</TotalTime>
  <Words>12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Broadway</vt:lpstr>
      <vt:lpstr>Franklin Gothic Book</vt:lpstr>
      <vt:lpstr>Crop</vt:lpstr>
      <vt:lpstr>PowerPoint Presentation</vt:lpstr>
    </vt:vector>
  </TitlesOfParts>
  <Company>DVHS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Farmer, Stephanie [DH]</dc:creator>
  <cp:lastModifiedBy>Farmer, Stephanie [DH]</cp:lastModifiedBy>
  <cp:revision>2</cp:revision>
  <dcterms:created xsi:type="dcterms:W3CDTF">2017-08-04T16:56:18Z</dcterms:created>
  <dcterms:modified xsi:type="dcterms:W3CDTF">2017-08-04T18:05:37Z</dcterms:modified>
</cp:coreProperties>
</file>