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42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7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55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7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1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0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6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8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BC0D93D-29CB-4CF7-A35B-7C49B5E912C0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602AE81-353D-4981-9DA3-084EDA9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6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777922" y="300249"/>
            <a:ext cx="10130312" cy="6291620"/>
            <a:chOff x="498140" y="460896"/>
            <a:chExt cx="10645257" cy="5752927"/>
          </a:xfrm>
        </p:grpSpPr>
        <p:pic>
          <p:nvPicPr>
            <p:cNvPr id="12" name="Picture 4" descr="https://thumbs.dreamstime.com/z/open-spiral-binding-notebook-white-29087516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51" t="771" r="46323" b="9044"/>
            <a:stretch>
              <a:fillRect/>
            </a:stretch>
          </p:blipFill>
          <p:spPr bwMode="auto">
            <a:xfrm>
              <a:off x="5322625" y="460896"/>
              <a:ext cx="900753" cy="573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/>
            <p:nvPr/>
          </p:nvSpPr>
          <p:spPr>
            <a:xfrm>
              <a:off x="6223149" y="460896"/>
              <a:ext cx="4920248" cy="5734417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Target</a:t>
              </a:r>
              <a:r>
                <a:rPr kumimoji="0" lang="en-US" sz="20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 I can describe advancements in the model of the atom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23149" y="4838526"/>
              <a:ext cx="1568775" cy="1356787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791923" y="4838526"/>
              <a:ext cx="1733802" cy="1356787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525726" y="4838526"/>
              <a:ext cx="1617671" cy="1356787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98140" y="460896"/>
              <a:ext cx="4920248" cy="5752927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856" y="970903"/>
            <a:ext cx="3436628" cy="395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8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Times New Roman</vt:lpstr>
      <vt:lpstr>Parcel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2020-06-07T01:33:11Z</dcterms:created>
  <dcterms:modified xsi:type="dcterms:W3CDTF">2020-06-07T01:36:02Z</dcterms:modified>
</cp:coreProperties>
</file>