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F339-E409-4DD1-B292-97FF7F4CBCDA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2746-2C21-4FB7-A58C-21B29CA5A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4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F339-E409-4DD1-B292-97FF7F4CBCDA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2746-2C21-4FB7-A58C-21B29CA5A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0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F339-E409-4DD1-B292-97FF7F4CBCDA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2746-2C21-4FB7-A58C-21B29CA5A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9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F339-E409-4DD1-B292-97FF7F4CBCDA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2746-2C21-4FB7-A58C-21B29CA5A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F339-E409-4DD1-B292-97FF7F4CBCDA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2746-2C21-4FB7-A58C-21B29CA5A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26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F339-E409-4DD1-B292-97FF7F4CBCDA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2746-2C21-4FB7-A58C-21B29CA5A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2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F339-E409-4DD1-B292-97FF7F4CBCDA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2746-2C21-4FB7-A58C-21B29CA5A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6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F339-E409-4DD1-B292-97FF7F4CBCDA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2746-2C21-4FB7-A58C-21B29CA5A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7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F339-E409-4DD1-B292-97FF7F4CBCDA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2746-2C21-4FB7-A58C-21B29CA5A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04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F339-E409-4DD1-B292-97FF7F4CBCDA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2746-2C21-4FB7-A58C-21B29CA5A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7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F339-E409-4DD1-B292-97FF7F4CBCDA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82746-2C21-4FB7-A58C-21B29CA5A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0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8F339-E409-4DD1-B292-97FF7F4CBCDA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82746-2C21-4FB7-A58C-21B29CA5A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24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#1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many lead atoms are there in 5.52 moles of lead?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38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#2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many moles of iridium do you have if you have 4.8 x 10</a:t>
            </a:r>
            <a:r>
              <a:rPr lang="en-US" baseline="30000" dirty="0" smtClean="0"/>
              <a:t>25</a:t>
            </a:r>
            <a:r>
              <a:rPr lang="en-US" dirty="0" smtClean="0"/>
              <a:t> atoms of iridium?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11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#3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many moles is 11.8 grams of Argon?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955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#4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you have 3 moles of carbon, how many grams of carbon do you have?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69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#5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Calculate the number of atoms in 14.955 grams of Chromium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0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#6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Calculate the mass, in grams, of 7.9 x 10</a:t>
            </a:r>
            <a:r>
              <a:rPr lang="en-US" baseline="30000" dirty="0" smtClean="0"/>
              <a:t>21</a:t>
            </a:r>
            <a:r>
              <a:rPr lang="en-US" dirty="0" smtClean="0"/>
              <a:t> uranium atoms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3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#7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Calculate the mass, in grams, of one platinum atom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07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6879" y="2757980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#8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Mrs. Farmer needs to fill a balloon with 9.0034 L of carbon dioxide. How many molecules of CO</a:t>
            </a:r>
            <a:r>
              <a:rPr lang="en-US" baseline="-25000" dirty="0" smtClean="0"/>
              <a:t>2</a:t>
            </a:r>
            <a:r>
              <a:rPr lang="en-US" dirty="0" smtClean="0"/>
              <a:t> will he need if the density of CO</a:t>
            </a:r>
            <a:r>
              <a:rPr lang="en-US" baseline="-25000" dirty="0" smtClean="0"/>
              <a:t>2</a:t>
            </a:r>
            <a:r>
              <a:rPr lang="en-US" dirty="0" smtClean="0"/>
              <a:t> = 1.83 g/1L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68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453439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#9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Without doing any calculations, determine which of the samples below contains the greatest amount of atoms </a:t>
            </a:r>
            <a:br>
              <a:rPr lang="en-US" dirty="0" smtClean="0"/>
            </a:br>
            <a:r>
              <a:rPr lang="en-US" dirty="0" smtClean="0"/>
              <a:t>a) 52.0 g Cr      c) 60.0 g Zn</a:t>
            </a:r>
            <a:br>
              <a:rPr lang="en-US" dirty="0" smtClean="0"/>
            </a:br>
            <a:r>
              <a:rPr lang="en-US" dirty="0" smtClean="0"/>
              <a:t>b) 45.0 g </a:t>
            </a:r>
            <a:r>
              <a:rPr lang="en-US" dirty="0" err="1" smtClean="0"/>
              <a:t>Ti</a:t>
            </a:r>
            <a:r>
              <a:rPr lang="en-US" dirty="0" smtClean="0"/>
              <a:t>      d) 5.08 g Li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926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#1 How many lead atoms are there in 5.52 moles of lead?</vt:lpstr>
      <vt:lpstr>#2 How many moles of iridium do you have if you have 4.8 x 1025 atoms of iridium?</vt:lpstr>
      <vt:lpstr>#3 How many moles is 11.8 grams of Argon?</vt:lpstr>
      <vt:lpstr>#4 If you have 3 moles of carbon, how many grams of carbon do you have?</vt:lpstr>
      <vt:lpstr>#5 Calculate the number of atoms in 14.955 grams of Chromium</vt:lpstr>
      <vt:lpstr>#6 Calculate the mass, in grams, of 7.9 x 1021 uranium atoms</vt:lpstr>
      <vt:lpstr>#7 Calculate the mass, in grams, of one platinum atom </vt:lpstr>
      <vt:lpstr>#8 Mrs. Farmer needs to fill a balloon with 9.0034 L of carbon dioxide. How many molecules of CO2 will he need if the density of CO2 = 1.83 g/1L</vt:lpstr>
      <vt:lpstr>#9 Without doing any calculations, determine which of the samples below contains the greatest amount of atoms  a) 52.0 g Cr      c) 60.0 g Zn b) 45.0 g Ti      d) 5.08 g Li 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#1 How many lead atoms are there in 5.52 moles of lead?</dc:title>
  <dc:creator>Farmer, Stephanie [DH]</dc:creator>
  <cp:lastModifiedBy>Farmer, Stephanie [DH]</cp:lastModifiedBy>
  <cp:revision>1</cp:revision>
  <dcterms:created xsi:type="dcterms:W3CDTF">2017-09-20T19:56:11Z</dcterms:created>
  <dcterms:modified xsi:type="dcterms:W3CDTF">2017-09-20T19:56:46Z</dcterms:modified>
</cp:coreProperties>
</file>