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CFE5-B175-4A57-B8E9-025DBEC6D8D0}" type="datetimeFigureOut">
              <a:rPr lang="en-US" smtClean="0"/>
              <a:t>6/21/2018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042B3-9FB0-42DC-B5C1-E32547E46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830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CFE5-B175-4A57-B8E9-025DBEC6D8D0}" type="datetimeFigureOut">
              <a:rPr lang="en-US" smtClean="0"/>
              <a:t>6/21/2018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042B3-9FB0-42DC-B5C1-E32547E46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77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CFE5-B175-4A57-B8E9-025DBEC6D8D0}" type="datetimeFigureOut">
              <a:rPr lang="en-US" smtClean="0"/>
              <a:t>6/21/2018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042B3-9FB0-42DC-B5C1-E32547E46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454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CFE5-B175-4A57-B8E9-025DBEC6D8D0}" type="datetimeFigureOut">
              <a:rPr lang="en-US" smtClean="0"/>
              <a:t>6/21/2018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042B3-9FB0-42DC-B5C1-E32547E46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767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CFE5-B175-4A57-B8E9-025DBEC6D8D0}" type="datetimeFigureOut">
              <a:rPr lang="en-US" smtClean="0"/>
              <a:t>6/21/2018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042B3-9FB0-42DC-B5C1-E32547E46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066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CFE5-B175-4A57-B8E9-025DBEC6D8D0}" type="datetimeFigureOut">
              <a:rPr lang="en-US" smtClean="0"/>
              <a:t>6/21/2018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042B3-9FB0-42DC-B5C1-E32547E46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3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CFE5-B175-4A57-B8E9-025DBEC6D8D0}" type="datetimeFigureOut">
              <a:rPr lang="en-US" smtClean="0"/>
              <a:t>6/21/2018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042B3-9FB0-42DC-B5C1-E32547E46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070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CFE5-B175-4A57-B8E9-025DBEC6D8D0}" type="datetimeFigureOut">
              <a:rPr lang="en-US" smtClean="0"/>
              <a:t>6/21/2018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042B3-9FB0-42DC-B5C1-E32547E46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716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CFE5-B175-4A57-B8E9-025DBEC6D8D0}" type="datetimeFigureOut">
              <a:rPr lang="en-US" smtClean="0"/>
              <a:t>6/21/2018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042B3-9FB0-42DC-B5C1-E32547E46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667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CFE5-B175-4A57-B8E9-025DBEC6D8D0}" type="datetimeFigureOut">
              <a:rPr lang="en-US" smtClean="0"/>
              <a:t>6/21/2018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042B3-9FB0-42DC-B5C1-E32547E46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91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CFE5-B175-4A57-B8E9-025DBEC6D8D0}" type="datetimeFigureOut">
              <a:rPr lang="en-US" smtClean="0"/>
              <a:t>6/21/2018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042B3-9FB0-42DC-B5C1-E32547E46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463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BCFE5-B175-4A57-B8E9-025DBEC6D8D0}" type="datetimeFigureOut">
              <a:rPr lang="en-US" smtClean="0"/>
              <a:t>6/21/2018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042B3-9FB0-42DC-B5C1-E32547E46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98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futurism.com/popular-press-announces-big-bang-didnt-happen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uturism.com/the-death-of-a-giant-how-do-supernovae-happen/" TargetMode="External"/><Relationship Id="rId2" Type="http://schemas.openxmlformats.org/officeDocument/2006/relationships/hyperlink" Target="https://futurism.com/the-most-astounding-fact-neil-degrasse-tyson-2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Where do the Elements Come From?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Stars and More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25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04887"/>
            <a:ext cx="10515600" cy="685801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3055" y="2830512"/>
            <a:ext cx="10515600" cy="43513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94855" y="100488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444444"/>
                </a:solidFill>
                <a:effectLst/>
                <a:latin typeface="Merriweather"/>
              </a:rPr>
              <a:t>Let’s take a clear look at the image before moving on with the explanation:</a:t>
            </a:r>
            <a:b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444444"/>
                </a:solidFill>
                <a:effectLst/>
                <a:latin typeface="Merriweather"/>
              </a:rPr>
            </a:b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444444"/>
                </a:solidFill>
                <a:effectLst/>
                <a:latin typeface="Merriweather"/>
              </a:rPr>
              <a:t>  </a:t>
            </a:r>
            <a:endParaRPr kumimoji="0" lang="en-US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444444"/>
                </a:solidFill>
                <a:effectLst/>
                <a:latin typeface="Merriweather"/>
              </a:rPr>
              <a:t>Next, we have 3 elements under the category of “Cosmic Rays:” lithium, berylium, and boron.</a:t>
            </a:r>
            <a:endParaRPr kumimoji="0" lang="en-US" altLang="en-US" sz="36000" b="0" i="0" u="none" strike="noStrike" cap="none" normalizeH="0" baseline="0" smtClean="0">
              <a:ln>
                <a:noFill/>
              </a:ln>
              <a:solidFill>
                <a:srgbClr val="444444"/>
              </a:solidFill>
              <a:effectLst/>
              <a:latin typeface="Merriweather"/>
            </a:endParaRPr>
          </a:p>
        </p:txBody>
      </p:sp>
      <p:pic>
        <p:nvPicPr>
          <p:cNvPr id="1026" name="Picture 2" descr="Nucleosynthesis_Cmglee_128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793" y="1143000"/>
            <a:ext cx="1143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324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 of the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Elements </a:t>
            </a:r>
            <a:r>
              <a:rPr lang="en-US" dirty="0"/>
              <a:t>are subdivided into several categories based on where they originated from: The Big Bang, Cosmic Rays, Large Stars, Small Stars, Supernovae, and Man-Made labs.</a:t>
            </a:r>
          </a:p>
          <a:p>
            <a:r>
              <a:rPr lang="en-US" dirty="0"/>
              <a:t>At the very top, we have hydrogen. Hydrogen and helium are the only elements that (as you can see) are classified under “</a:t>
            </a:r>
            <a:r>
              <a:rPr lang="en-US" dirty="0">
                <a:hlinkClick r:id="rId2"/>
              </a:rPr>
              <a:t>Big Bang</a:t>
            </a:r>
            <a:r>
              <a:rPr lang="en-US" dirty="0"/>
              <a:t>.” There are no other appreciable sources of this in the universe, thus, they are alone in this category.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347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 of the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Next, we have 3 elements under the category of “Cosmic Rays:” lithium, </a:t>
            </a:r>
            <a:r>
              <a:rPr lang="en-US" dirty="0" err="1"/>
              <a:t>berylium</a:t>
            </a:r>
            <a:r>
              <a:rPr lang="en-US" dirty="0"/>
              <a:t>, and boron.</a:t>
            </a:r>
          </a:p>
          <a:p>
            <a:r>
              <a:rPr lang="en-US" dirty="0"/>
              <a:t>The carbon in your body was made by nuclear fusion in the interior of stars, as was the oxygen. Yes, that is right – </a:t>
            </a:r>
            <a:r>
              <a:rPr lang="en-US" dirty="0">
                <a:hlinkClick r:id="rId2"/>
              </a:rPr>
              <a:t>you are the stuff of long dead stars</a:t>
            </a:r>
            <a:r>
              <a:rPr lang="en-US" dirty="0"/>
              <a:t>.  Much of the iron in your body was made during </a:t>
            </a:r>
            <a:r>
              <a:rPr lang="en-US" dirty="0">
                <a:hlinkClick r:id="rId3"/>
              </a:rPr>
              <a:t>supernovae explosions</a:t>
            </a:r>
            <a:r>
              <a:rPr lang="en-US" dirty="0"/>
              <a:t>…the fiery blasts of stars that could no longer support themselves and burst long ago and far away.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17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it doesn’t end there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38200" y="2096643"/>
            <a:ext cx="10515599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+mn-lt"/>
              </a:rPr>
              <a:t>The gold in your jewelry was likely made from neutron stars during cosmic collisions, collisions that may have been visible as short-duration gamma-ray bursts here on Earth.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+mn-lt"/>
              </a:rPr>
              <a:t>It’s kind of cool when you think about it – you aren’t just star stuff; you are the living remnants of massive, cataclysmic events….the walking, talking remains of the death of hypergiant stars.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1995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Periodic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Periodic Table </a:t>
            </a:r>
            <a:r>
              <a:rPr lang="en-US" dirty="0"/>
              <a:t>is a lot more solid and well established than it was when it was first developed. But that is because, at that time, many elements weren’t discovered yet. </a:t>
            </a:r>
            <a:endParaRPr lang="en-US" dirty="0" smtClean="0"/>
          </a:p>
          <a:p>
            <a:r>
              <a:rPr lang="en-US" dirty="0" smtClean="0"/>
              <a:t>Most </a:t>
            </a:r>
            <a:r>
              <a:rPr lang="en-US" dirty="0"/>
              <a:t>all naturally occurring elements on planet Earth have already been discovered and the Periodic Table has been mostly filled in. </a:t>
            </a:r>
          </a:p>
          <a:p>
            <a:r>
              <a:rPr lang="en-US" dirty="0"/>
              <a:t>If a new element is discovered, it is generally the result of physicists smashing atoms together to see what happens i.e., a new element is only likely to be discovered in a particle accelerator.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770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329</Words>
  <Application>Microsoft Office PowerPoint</Application>
  <PresentationFormat>Widescreen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Merriweather</vt:lpstr>
      <vt:lpstr>Office Theme</vt:lpstr>
      <vt:lpstr>Where do the Elements Come From?</vt:lpstr>
      <vt:lpstr>PowerPoint Presentation</vt:lpstr>
      <vt:lpstr>Origin of the Elements</vt:lpstr>
      <vt:lpstr>Origin of the Elements</vt:lpstr>
      <vt:lpstr>But it doesn’t end there</vt:lpstr>
      <vt:lpstr>The Periodic Table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do the Elements Come From?</dc:title>
  <dc:creator>kdennis</dc:creator>
  <cp:lastModifiedBy>kdennis</cp:lastModifiedBy>
  <cp:revision>3</cp:revision>
  <dcterms:created xsi:type="dcterms:W3CDTF">2018-06-18T17:28:16Z</dcterms:created>
  <dcterms:modified xsi:type="dcterms:W3CDTF">2018-06-21T15:52:08Z</dcterms:modified>
</cp:coreProperties>
</file>