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79B5-7213-46BB-B465-5AF6733BD72A}" type="datetime1">
              <a:rPr lang="en-US" smtClean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175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2F82A-0B70-4034-A84E-1D68CA60BF42}" type="datetime1">
              <a:rPr lang="en-US" smtClean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70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0AA0-50F0-4D1E-B01A-26EE9AAEC8FD}" type="datetime1">
              <a:rPr lang="en-US" smtClean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9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9E1A7-8234-402C-B0C3-FC50818910FF}" type="datetime1">
              <a:rPr lang="en-US" smtClean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37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7D5F-3FEB-47A9-9FDF-F432F836A2B4}" type="datetime1">
              <a:rPr lang="en-US" smtClean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63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2C8-E5EA-4781-9EE0-2242989EB1D0}" type="datetime1">
              <a:rPr lang="en-US" smtClean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9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017-DAC5-4366-B8AA-A110011DC3A4}" type="datetime1">
              <a:rPr lang="en-US" smtClean="0"/>
              <a:t>5/6/2019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7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41F4B-331A-4484-A314-09D8BDA5F82D}" type="datetime1">
              <a:rPr lang="en-US" smtClean="0"/>
              <a:t>5/6/2019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71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0DF1-EEFA-404A-AA76-FA66A2170C3E}" type="datetime1">
              <a:rPr lang="en-US" smtClean="0"/>
              <a:t>5/6/2019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F3F81-EB1E-4553-B871-245512AE4015}" type="datetime1">
              <a:rPr lang="en-US" smtClean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8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DEAC-8706-4995-8E19-60799DCAE942}" type="datetime1">
              <a:rPr lang="en-US" smtClean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95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F11C6-6829-4CFD-A587-07A4009211FB}" type="datetime1">
              <a:rPr lang="en-US" smtClean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94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821" y="120715"/>
            <a:ext cx="8912180" cy="1320800"/>
          </a:xfrm>
        </p:spPr>
        <p:txBody>
          <a:bodyPr>
            <a:no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  <a:latin typeface="+mn-lt"/>
              </a:rPr>
              <a:t>Target</a:t>
            </a:r>
            <a:r>
              <a:rPr lang="en-US" sz="3600" b="1" u="sng" dirty="0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I can pay attention to small details when doing Le </a:t>
            </a:r>
            <a:r>
              <a:rPr lang="en-US" sz="3600" b="1" dirty="0" err="1">
                <a:solidFill>
                  <a:srgbClr val="FF0000"/>
                </a:solidFill>
                <a:latin typeface="+mn-lt"/>
              </a:rPr>
              <a:t>Chatelier’s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 principle problems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519954A3-9DFD-4C44-94BA-B95130A3BA1C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189"/>
              <a:t>1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359227"/>
              </p:ext>
            </p:extLst>
          </p:nvPr>
        </p:nvGraphicFramePr>
        <p:xfrm>
          <a:off x="461494" y="1616711"/>
          <a:ext cx="8452834" cy="473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41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9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2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Things to look for BEFORE answering an equilibrium problem</a:t>
                      </a:r>
                      <a:endParaRPr lang="en-US" sz="24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Stressor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Question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dirty="0" smtClean="0"/>
                        <a:t>What</a:t>
                      </a:r>
                      <a:r>
                        <a:rPr lang="en-US" sz="2000" b="1" baseline="0" dirty="0" smtClean="0"/>
                        <a:t> does it tell us? </a:t>
                      </a:r>
                      <a:endParaRPr lang="en-US" sz="2000" b="1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Increase or decrease </a:t>
                      </a:r>
                      <a:br>
                        <a:rPr lang="en-US" sz="2000" b="1" dirty="0" smtClean="0"/>
                      </a:br>
                      <a:r>
                        <a:rPr lang="en-US" sz="2000" b="1" dirty="0" smtClean="0"/>
                        <a:t> [ ]  products or reactants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Which phase?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/>
                        <a:t>Gas,</a:t>
                      </a:r>
                      <a:r>
                        <a:rPr lang="en-US" sz="2000" b="1" baseline="0" dirty="0" smtClean="0"/>
                        <a:t> aqueous - change things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baseline="0" dirty="0" smtClean="0"/>
                        <a:t>Solid, Liquid – DON’T CHANGE ANYTHING!</a:t>
                      </a:r>
                      <a:endParaRPr lang="en-US" sz="2000" b="1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06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Increase or decrease T</a:t>
                      </a:r>
                      <a:endParaRPr lang="en-US" sz="20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Endo or </a:t>
                      </a:r>
                      <a:r>
                        <a:rPr lang="en-US" sz="2000" b="1" dirty="0" err="1" smtClean="0"/>
                        <a:t>exo</a:t>
                      </a:r>
                      <a:r>
                        <a:rPr lang="en-US" sz="2000" b="1" dirty="0" smtClean="0"/>
                        <a:t>?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/>
                        <a:t>Endo = absorbed,</a:t>
                      </a:r>
                      <a:r>
                        <a:rPr lang="en-US" sz="2000" b="1" baseline="0" dirty="0" smtClean="0"/>
                        <a:t> so it is a REACTANT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baseline="0" dirty="0" smtClean="0"/>
                        <a:t>Exo = released, so it is a PRODUCT</a:t>
                      </a:r>
                      <a:endParaRPr lang="en-US" sz="2000" b="1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Increase or</a:t>
                      </a:r>
                      <a:r>
                        <a:rPr lang="en-US" sz="2000" b="1" baseline="0" dirty="0" smtClean="0"/>
                        <a:t> decrease total Pressure</a:t>
                      </a:r>
                    </a:p>
                    <a:p>
                      <a:pPr algn="l"/>
                      <a:r>
                        <a:rPr lang="en-US" sz="1900" b="0" i="1" baseline="0" dirty="0" smtClean="0"/>
                        <a:t>(Same as change in volume or number of moles of gas)</a:t>
                      </a:r>
                      <a:endParaRPr lang="en-US" sz="1900" b="0" i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How many moles of GAS are</a:t>
                      </a:r>
                      <a:r>
                        <a:rPr lang="en-US" sz="2000" b="1" baseline="0" dirty="0" smtClean="0"/>
                        <a:t> on each side of the equation?</a:t>
                      </a:r>
                      <a:endParaRPr lang="en-US" sz="2000" b="1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/>
                        <a:t>Increase pressure =</a:t>
                      </a:r>
                      <a:r>
                        <a:rPr lang="en-US" sz="2000" b="1" baseline="0" dirty="0" smtClean="0"/>
                        <a:t> move to side with FEWER moles of gas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baseline="0" dirty="0" smtClean="0"/>
                        <a:t>Decrease pressure = move to side with MORE moles of gas</a:t>
                      </a:r>
                      <a:endParaRPr lang="en-US" sz="2000" b="1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132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Target: I can pay attention to small details when doing Le Chatelier’s principle problems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2</cp:revision>
  <dcterms:created xsi:type="dcterms:W3CDTF">2019-05-06T19:17:17Z</dcterms:created>
  <dcterms:modified xsi:type="dcterms:W3CDTF">2019-05-06T19:18:36Z</dcterms:modified>
</cp:coreProperties>
</file>