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7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5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9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3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3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6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1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8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5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4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191CC-808E-4D3C-8E50-F6CCE977B78A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A7EE-FCB9-42F4-8DC7-36693D1E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9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 – what is the freezing point?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788" y="1981201"/>
            <a:ext cx="7472625" cy="45815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19400" y="2133600"/>
            <a:ext cx="533400" cy="350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120</a:t>
            </a:r>
          </a:p>
          <a:p>
            <a:pPr algn="ctr"/>
            <a:r>
              <a:rPr lang="en-US" sz="600" dirty="0">
                <a:solidFill>
                  <a:schemeClr val="tx1"/>
                </a:solidFill>
              </a:rPr>
              <a:t/>
            </a:r>
            <a:br>
              <a:rPr lang="en-US" sz="600" dirty="0">
                <a:solidFill>
                  <a:schemeClr val="tx1"/>
                </a:solidFill>
              </a:rPr>
            </a:br>
            <a:endParaRPr lang="en-US" sz="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90</a:t>
            </a:r>
          </a:p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60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57019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#10  – If a reaction is endothermic do you feel hot or cold?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305800" cy="2343912"/>
          </a:xfrm>
        </p:spPr>
        <p:txBody>
          <a:bodyPr>
            <a:normAutofit/>
          </a:bodyPr>
          <a:lstStyle/>
          <a:p>
            <a:r>
              <a:rPr lang="en-US" dirty="0" smtClean="0"/>
              <a:t>#11 – If a reaction is exothermic is Q positive or negative?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 smtClean="0">
                <a:sym typeface="Symbol" panose="05050102010706020507" pitchFamily="18" charset="2"/>
              </a:rPr>
              <a:t>T positive or negative?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2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#12  – Calculate the energy transferred when 4.6g of ice is melted.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3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#13  – Calculate the energy transferred when 36.8 grams of water forms an ice cube in a freezer.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#14  – How much energy is required to heat 25 grams of ice from -10</a:t>
            </a:r>
            <a:r>
              <a:rPr lang="en-US" dirty="0" smtClean="0">
                <a:sym typeface="Symbol" panose="05050102010706020507" pitchFamily="18" charset="2"/>
              </a:rPr>
              <a:t>C into water at 0C?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6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#15  – How much energy does it take to raise 50 grams of ice at  0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</a:t>
            </a:r>
            <a:r>
              <a:rPr lang="en-US" dirty="0" smtClean="0">
                <a:sym typeface="Symbol" panose="05050102010706020507" pitchFamily="18" charset="2"/>
              </a:rPr>
              <a:t>C to 100</a:t>
            </a:r>
            <a:r>
              <a:rPr lang="en-US" dirty="0">
                <a:sym typeface="Symbol" panose="05050102010706020507" pitchFamily="18" charset="2"/>
              </a:rPr>
              <a:t> </a:t>
            </a:r>
            <a:r>
              <a:rPr lang="en-US" dirty="0" smtClean="0">
                <a:sym typeface="Symbol" panose="05050102010706020507" pitchFamily="18" charset="2"/>
              </a:rPr>
              <a:t>C and then boil.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84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#2 – Which takes longer – melting or boiling. WHY?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#3 – What is the opposite of vaporizing?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02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#4  – Which areas of a heating curve undergo an increase in kinetic energy? Use our numbering system (1, 2, 3, 4, 5)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1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#5  – What are the units for latent heat?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5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#6  – If water vapor condenses on the outside of a soda can is energy absorbed or released? Is it </a:t>
            </a:r>
            <a:r>
              <a:rPr lang="en-US" dirty="0" err="1" smtClean="0"/>
              <a:t>endo</a:t>
            </a:r>
            <a:r>
              <a:rPr lang="en-US" dirty="0" smtClean="0"/>
              <a:t> or exothermic?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0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#7  – </a:t>
            </a:r>
            <a:r>
              <a:rPr lang="en-US" dirty="0"/>
              <a:t>The quantity of heat required to change the temperature of 1 g of a substance by 1°C is defined </a:t>
            </a:r>
            <a:r>
              <a:rPr lang="en-US" dirty="0" smtClean="0"/>
              <a:t>as what?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9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#8  – How many kJ is 85300 J?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44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066800"/>
            <a:ext cx="8305800" cy="5315712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#9  – What section of the heating curve have atoms moving the most? Use our numbering system, 1, 2, 3, 4, 5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3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281</Words>
  <Application>Microsoft Office PowerPoint</Application>
  <PresentationFormat>Widescreen</PresentationFormat>
  <Paragraphs>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 Theme</vt:lpstr>
      <vt:lpstr>#1 – what is the freezing point?   </vt:lpstr>
      <vt:lpstr>#2 – Which takes longer – melting or boiling. WHY?   </vt:lpstr>
      <vt:lpstr>#3 – What is the opposite of vaporizing?   </vt:lpstr>
      <vt:lpstr>#4  – Which areas of a heating curve undergo an increase in kinetic energy? Use our numbering system (1, 2, 3, 4, 5)   </vt:lpstr>
      <vt:lpstr>#5  – What are the units for latent heat?   </vt:lpstr>
      <vt:lpstr>#6  – If water vapor condenses on the outside of a soda can is energy absorbed or released? Is it endo or exothermic?   </vt:lpstr>
      <vt:lpstr>#7  – The quantity of heat required to change the temperature of 1 g of a substance by 1°C is defined as what?   </vt:lpstr>
      <vt:lpstr>#8  – How many kJ is 85300 J?   </vt:lpstr>
      <vt:lpstr>#9  – What section of the heating curve have atoms moving the most? Use our numbering system, 1, 2, 3, 4, 5   </vt:lpstr>
      <vt:lpstr>#10  – If a reaction is endothermic do you feel hot or cold?   </vt:lpstr>
      <vt:lpstr>#11 – If a reaction is exothermic is Q positive or negative? Is T positive or negative?</vt:lpstr>
      <vt:lpstr>#12  – Calculate the energy transferred when 4.6g of ice is melted.   </vt:lpstr>
      <vt:lpstr>#13  – Calculate the energy transferred when 36.8 grams of water forms an ice cube in a freezer.   </vt:lpstr>
      <vt:lpstr>#14  – How much energy is required to heat 25 grams of ice from -10C into water at 0C?   </vt:lpstr>
      <vt:lpstr>#15  – How much energy does it take to raise 50 grams of ice at  0 C to 100 C and then boil.    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#1 – what is the freezing point?</dc:title>
  <dc:creator>Farmer, Stephanie [DH]</dc:creator>
  <cp:lastModifiedBy>Farmer, Stephanie [DH]</cp:lastModifiedBy>
  <cp:revision>2</cp:revision>
  <dcterms:created xsi:type="dcterms:W3CDTF">2015-04-23T18:40:23Z</dcterms:created>
  <dcterms:modified xsi:type="dcterms:W3CDTF">2015-04-23T18:47:16Z</dcterms:modified>
</cp:coreProperties>
</file>