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86" r:id="rId2"/>
    <p:sldId id="285" r:id="rId3"/>
    <p:sldId id="256" r:id="rId4"/>
    <p:sldId id="257" r:id="rId5"/>
    <p:sldId id="271" r:id="rId6"/>
    <p:sldId id="258" r:id="rId7"/>
    <p:sldId id="272" r:id="rId8"/>
    <p:sldId id="259" r:id="rId9"/>
    <p:sldId id="273" r:id="rId10"/>
    <p:sldId id="260" r:id="rId11"/>
    <p:sldId id="274" r:id="rId12"/>
    <p:sldId id="261" r:id="rId13"/>
    <p:sldId id="275" r:id="rId14"/>
    <p:sldId id="262" r:id="rId15"/>
    <p:sldId id="276" r:id="rId16"/>
    <p:sldId id="263" r:id="rId17"/>
    <p:sldId id="277" r:id="rId18"/>
    <p:sldId id="264" r:id="rId19"/>
    <p:sldId id="278" r:id="rId20"/>
    <p:sldId id="265" r:id="rId21"/>
    <p:sldId id="279" r:id="rId22"/>
    <p:sldId id="266" r:id="rId23"/>
    <p:sldId id="280" r:id="rId24"/>
    <p:sldId id="267" r:id="rId25"/>
    <p:sldId id="281" r:id="rId26"/>
    <p:sldId id="270" r:id="rId27"/>
    <p:sldId id="284" r:id="rId28"/>
    <p:sldId id="268" r:id="rId29"/>
    <p:sldId id="282" r:id="rId30"/>
    <p:sldId id="269" r:id="rId31"/>
    <p:sldId id="283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3612B82E-C858-45C6-805C-78B7E1FD9CBC}" type="datetimeFigureOut">
              <a:rPr lang="en-US" smtClean="0"/>
              <a:t>10/4/2016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BE2FC7E-8A90-4452-A487-47748799CD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2B82E-C858-45C6-805C-78B7E1FD9CBC}" type="datetimeFigureOut">
              <a:rPr lang="en-US" smtClean="0"/>
              <a:t>10/4/2016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2FC7E-8A90-4452-A487-47748799CD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2B82E-C858-45C6-805C-78B7E1FD9CBC}" type="datetimeFigureOut">
              <a:rPr lang="en-US" smtClean="0"/>
              <a:t>10/4/2016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2FC7E-8A90-4452-A487-47748799CD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2B82E-C858-45C6-805C-78B7E1FD9CBC}" type="datetimeFigureOut">
              <a:rPr lang="en-US" smtClean="0"/>
              <a:t>10/4/2016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2FC7E-8A90-4452-A487-47748799CD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2B82E-C858-45C6-805C-78B7E1FD9CBC}" type="datetimeFigureOut">
              <a:rPr lang="en-US" smtClean="0"/>
              <a:t>10/4/2016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2FC7E-8A90-4452-A487-47748799CD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2B82E-C858-45C6-805C-78B7E1FD9CBC}" type="datetimeFigureOut">
              <a:rPr lang="en-US" smtClean="0"/>
              <a:t>10/4/2016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2FC7E-8A90-4452-A487-47748799CD0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2B82E-C858-45C6-805C-78B7E1FD9CBC}" type="datetimeFigureOut">
              <a:rPr lang="en-US" smtClean="0"/>
              <a:t>10/4/2016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2FC7E-8A90-4452-A487-47748799CD0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2B82E-C858-45C6-805C-78B7E1FD9CBC}" type="datetimeFigureOut">
              <a:rPr lang="en-US" smtClean="0"/>
              <a:t>10/4/2016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2FC7E-8A90-4452-A487-47748799CD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2B82E-C858-45C6-805C-78B7E1FD9CBC}" type="datetimeFigureOut">
              <a:rPr lang="en-US" smtClean="0"/>
              <a:t>10/4/2016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2FC7E-8A90-4452-A487-47748799CD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3612B82E-C858-45C6-805C-78B7E1FD9CBC}" type="datetimeFigureOut">
              <a:rPr lang="en-US" smtClean="0"/>
              <a:t>10/4/2016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6BE2FC7E-8A90-4452-A487-47748799CD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3612B82E-C858-45C6-805C-78B7E1FD9CBC}" type="datetimeFigureOut">
              <a:rPr lang="en-US" smtClean="0"/>
              <a:t>10/4/2016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6BE2FC7E-8A90-4452-A487-47748799CD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3612B82E-C858-45C6-805C-78B7E1FD9CBC}" type="datetimeFigureOut">
              <a:rPr lang="en-US" smtClean="0"/>
              <a:t>10/4/2016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BE2FC7E-8A90-4452-A487-47748799CD0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5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6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6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6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6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6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7.w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8.w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9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10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Get out your green pen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33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3817843"/>
              </p:ext>
            </p:extLst>
          </p:nvPr>
        </p:nvGraphicFramePr>
        <p:xfrm>
          <a:off x="788894" y="-9296400"/>
          <a:ext cx="7745506" cy="1737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" r:id="rId3" imgW="1371600" imgH="3073400" progId="Equation.BREE4">
                  <p:embed/>
                </p:oleObj>
              </mc:Choice>
              <mc:Fallback>
                <p:oleObj r:id="rId3" imgW="1371600" imgH="3073400" progId="Equation.BREE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8894" y="-9296400"/>
                        <a:ext cx="7745506" cy="17373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13433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5202218"/>
          </a:xfrm>
        </p:spPr>
        <p:txBody>
          <a:bodyPr/>
          <a:lstStyle/>
          <a:p>
            <a:r>
              <a:rPr lang="en-US" dirty="0" smtClean="0"/>
              <a:t>171</a:t>
            </a:r>
            <a:br>
              <a:rPr lang="en-US" dirty="0" smtClean="0"/>
            </a:br>
            <a:r>
              <a:rPr lang="en-US" dirty="0" smtClean="0"/>
              <a:t>Pa</a:t>
            </a:r>
            <a:br>
              <a:rPr lang="en-US" dirty="0" smtClean="0"/>
            </a:br>
            <a:r>
              <a:rPr lang="en-US" dirty="0" smtClean="0"/>
              <a:t>91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692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7587944"/>
              </p:ext>
            </p:extLst>
          </p:nvPr>
        </p:nvGraphicFramePr>
        <p:xfrm>
          <a:off x="788894" y="-13335000"/>
          <a:ext cx="7745506" cy="1737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2" r:id="rId3" imgW="1371600" imgH="3073400" progId="Equation.BREE4">
                  <p:embed/>
                </p:oleObj>
              </mc:Choice>
              <mc:Fallback>
                <p:oleObj r:id="rId3" imgW="1371600" imgH="3073400" progId="Equation.BREE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8894" y="-13335000"/>
                        <a:ext cx="7745506" cy="17373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1716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5202218"/>
          </a:xfrm>
        </p:spPr>
        <p:txBody>
          <a:bodyPr/>
          <a:lstStyle/>
          <a:p>
            <a:r>
              <a:rPr lang="en-US" dirty="0" smtClean="0"/>
              <a:t>6</a:t>
            </a:r>
            <a:br>
              <a:rPr lang="en-US" dirty="0" smtClean="0"/>
            </a:br>
            <a:r>
              <a:rPr lang="en-US" dirty="0" smtClean="0"/>
              <a:t>Li</a:t>
            </a:r>
            <a:br>
              <a:rPr lang="en-US" dirty="0" smtClean="0"/>
            </a:br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1177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6996164"/>
              </p:ext>
            </p:extLst>
          </p:nvPr>
        </p:nvGraphicFramePr>
        <p:xfrm>
          <a:off x="762000" y="2835361"/>
          <a:ext cx="7848600" cy="171290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6" r:id="rId3" imgW="1409700" imgH="3073400" progId="Equation.BREE4">
                  <p:embed/>
                </p:oleObj>
              </mc:Choice>
              <mc:Fallback>
                <p:oleObj r:id="rId3" imgW="1409700" imgH="3073400" progId="Equation.BREE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2835361"/>
                        <a:ext cx="7848600" cy="1712903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15461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5202218"/>
          </a:xfrm>
        </p:spPr>
        <p:txBody>
          <a:bodyPr/>
          <a:lstStyle/>
          <a:p>
            <a:r>
              <a:rPr lang="en-US" dirty="0" smtClean="0"/>
              <a:t>13</a:t>
            </a:r>
            <a:br>
              <a:rPr lang="en-US" dirty="0" smtClean="0"/>
            </a:br>
            <a:r>
              <a:rPr lang="en-US" dirty="0" smtClean="0"/>
              <a:t>C</a:t>
            </a:r>
            <a:br>
              <a:rPr lang="en-US" dirty="0" smtClean="0"/>
            </a:br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202146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4484527"/>
              </p:ext>
            </p:extLst>
          </p:nvPr>
        </p:nvGraphicFramePr>
        <p:xfrm>
          <a:off x="762000" y="-1219200"/>
          <a:ext cx="7848600" cy="171290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" r:id="rId3" imgW="1409700" imgH="3073400" progId="Equation.BREE4">
                  <p:embed/>
                </p:oleObj>
              </mc:Choice>
              <mc:Fallback>
                <p:oleObj r:id="rId3" imgW="1409700" imgH="3073400" progId="Equation.BREE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-1219200"/>
                        <a:ext cx="7848600" cy="1712903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45010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5202218"/>
          </a:xfrm>
        </p:spPr>
        <p:txBody>
          <a:bodyPr/>
          <a:lstStyle/>
          <a:p>
            <a:r>
              <a:rPr lang="en-US" dirty="0" smtClean="0"/>
              <a:t>211</a:t>
            </a:r>
            <a:br>
              <a:rPr lang="en-US" dirty="0" smtClean="0"/>
            </a:br>
            <a:r>
              <a:rPr lang="en-US" dirty="0" smtClean="0"/>
              <a:t>Hg</a:t>
            </a:r>
            <a:br>
              <a:rPr lang="en-US" dirty="0" smtClean="0"/>
            </a:br>
            <a:r>
              <a:rPr lang="en-US" dirty="0" smtClean="0"/>
              <a:t>80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94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3970404"/>
              </p:ext>
            </p:extLst>
          </p:nvPr>
        </p:nvGraphicFramePr>
        <p:xfrm>
          <a:off x="762000" y="-5181600"/>
          <a:ext cx="7848600" cy="171290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3" r:id="rId3" imgW="1409700" imgH="3073400" progId="Equation.BREE4">
                  <p:embed/>
                </p:oleObj>
              </mc:Choice>
              <mc:Fallback>
                <p:oleObj r:id="rId3" imgW="1409700" imgH="3073400" progId="Equation.BREE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-5181600"/>
                        <a:ext cx="7848600" cy="1712903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71076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5202218"/>
          </a:xfrm>
        </p:spPr>
        <p:txBody>
          <a:bodyPr/>
          <a:lstStyle/>
          <a:p>
            <a:r>
              <a:rPr lang="en-US" dirty="0" smtClean="0"/>
              <a:t>147</a:t>
            </a:r>
            <a:br>
              <a:rPr lang="en-US" dirty="0" smtClean="0"/>
            </a:br>
            <a:r>
              <a:rPr lang="en-US" dirty="0" smtClean="0"/>
              <a:t>Tb</a:t>
            </a:r>
            <a:br>
              <a:rPr lang="en-US" dirty="0" smtClean="0"/>
            </a:br>
            <a:r>
              <a:rPr lang="en-US" dirty="0" smtClean="0"/>
              <a:t>65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354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0808637"/>
              </p:ext>
            </p:extLst>
          </p:nvPr>
        </p:nvGraphicFramePr>
        <p:xfrm>
          <a:off x="1524000" y="1397000"/>
          <a:ext cx="6096000" cy="41656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</a:tblGrid>
              <a:tr h="595086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</a:tr>
              <a:tr h="595086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</a:tr>
              <a:tr h="595086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595086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</a:tr>
              <a:tr h="595086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</a:tr>
              <a:tr h="595086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</a:tr>
              <a:tr h="595086"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66800" y="304800"/>
            <a:ext cx="6934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Use the whole page!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63291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4412261"/>
              </p:ext>
            </p:extLst>
          </p:nvPr>
        </p:nvGraphicFramePr>
        <p:xfrm>
          <a:off x="762000" y="-9144000"/>
          <a:ext cx="7848600" cy="171290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7" r:id="rId3" imgW="1409700" imgH="3073400" progId="Equation.BREE4">
                  <p:embed/>
                </p:oleObj>
              </mc:Choice>
              <mc:Fallback>
                <p:oleObj r:id="rId3" imgW="1409700" imgH="3073400" progId="Equation.BREE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-9144000"/>
                        <a:ext cx="7848600" cy="1712903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87930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5202218"/>
          </a:xfrm>
        </p:spPr>
        <p:txBody>
          <a:bodyPr/>
          <a:lstStyle/>
          <a:p>
            <a:r>
              <a:rPr lang="en-US" dirty="0" smtClean="0"/>
              <a:t>213			213</a:t>
            </a:r>
            <a:br>
              <a:rPr lang="en-US" dirty="0" smtClean="0"/>
            </a:br>
            <a:r>
              <a:rPr lang="en-US" dirty="0" smtClean="0"/>
              <a:t>At			Po</a:t>
            </a:r>
            <a:br>
              <a:rPr lang="en-US" dirty="0" smtClean="0"/>
            </a:br>
            <a:r>
              <a:rPr lang="en-US" dirty="0" smtClean="0"/>
              <a:t>85			84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88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777093"/>
              </p:ext>
            </p:extLst>
          </p:nvPr>
        </p:nvGraphicFramePr>
        <p:xfrm>
          <a:off x="762000" y="-13090439"/>
          <a:ext cx="7848600" cy="171290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1" r:id="rId3" imgW="1409700" imgH="3073400" progId="Equation.BREE4">
                  <p:embed/>
                </p:oleObj>
              </mc:Choice>
              <mc:Fallback>
                <p:oleObj r:id="rId3" imgW="1409700" imgH="3073400" progId="Equation.BREE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-13090439"/>
                        <a:ext cx="7848600" cy="1712903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91450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5202218"/>
          </a:xfrm>
        </p:spPr>
        <p:txBody>
          <a:bodyPr/>
          <a:lstStyle/>
          <a:p>
            <a:r>
              <a:rPr lang="en-US" dirty="0" smtClean="0"/>
              <a:t>144</a:t>
            </a:r>
            <a:br>
              <a:rPr lang="en-US" dirty="0" smtClean="0"/>
            </a:br>
            <a:r>
              <a:rPr lang="en-US" dirty="0" smtClean="0"/>
              <a:t>Cs</a:t>
            </a:r>
            <a:br>
              <a:rPr lang="en-US" dirty="0" smtClean="0"/>
            </a:br>
            <a:r>
              <a:rPr lang="en-US" dirty="0" smtClean="0"/>
              <a:t>55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65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62000" y="2667000"/>
            <a:ext cx="7620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11) Decay of polonium-218 </a:t>
            </a: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by </a:t>
            </a:r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alpha emission</a:t>
            </a:r>
          </a:p>
        </p:txBody>
      </p:sp>
    </p:spTree>
    <p:extLst>
      <p:ext uri="{BB962C8B-B14F-4D97-AF65-F5344CB8AC3E}">
        <p14:creationId xmlns:p14="http://schemas.microsoft.com/office/powerpoint/2010/main" val="3958587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0285888"/>
              </p:ext>
            </p:extLst>
          </p:nvPr>
        </p:nvGraphicFramePr>
        <p:xfrm>
          <a:off x="990600" y="2743200"/>
          <a:ext cx="7192879" cy="1339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4" name="Equation" r:id="rId3" imgW="1295280" imgH="241200" progId="Equation.BREE4">
                  <p:embed/>
                </p:oleObj>
              </mc:Choice>
              <mc:Fallback>
                <p:oleObj name="Equation" r:id="rId3" imgW="1295280" imgH="241200" progId="Equation.BREE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90600" y="2743200"/>
                        <a:ext cx="7192879" cy="1339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3652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62000" y="2667000"/>
            <a:ext cx="7620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12) </a:t>
            </a:r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beta decay of </a:t>
            </a: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uranium-237</a:t>
            </a:r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005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134688"/>
              </p:ext>
            </p:extLst>
          </p:nvPr>
        </p:nvGraphicFramePr>
        <p:xfrm>
          <a:off x="1676400" y="2667000"/>
          <a:ext cx="5439276" cy="111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8" name="Equation" r:id="rId3" imgW="1180800" imgH="241200" progId="Equation.BREE4">
                  <p:embed/>
                </p:oleObj>
              </mc:Choice>
              <mc:Fallback>
                <p:oleObj name="Equation" r:id="rId3" imgW="1180800" imgH="241200" progId="Equation.BREE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76400" y="2667000"/>
                        <a:ext cx="5439276" cy="1111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1955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62000" y="2667000"/>
            <a:ext cx="7620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13) </a:t>
            </a:r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Decay of carbon-14 by </a:t>
            </a: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beta </a:t>
            </a:r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emission.</a:t>
            </a:r>
          </a:p>
        </p:txBody>
      </p:sp>
    </p:spTree>
    <p:extLst>
      <p:ext uri="{BB962C8B-B14F-4D97-AF65-F5344CB8AC3E}">
        <p14:creationId xmlns:p14="http://schemas.microsoft.com/office/powerpoint/2010/main" val="3405216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2153602"/>
              </p:ext>
            </p:extLst>
          </p:nvPr>
        </p:nvGraphicFramePr>
        <p:xfrm>
          <a:off x="1447800" y="2590800"/>
          <a:ext cx="5813258" cy="1416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2" name="Equation" r:id="rId3" imgW="990360" imgH="241200" progId="Equation.BREE4">
                  <p:embed/>
                </p:oleObj>
              </mc:Choice>
              <mc:Fallback>
                <p:oleObj name="Equation" r:id="rId3" imgW="990360" imgH="241200" progId="Equation.BREE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47800" y="2590800"/>
                        <a:ext cx="5813258" cy="1416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6807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Nuclear Equations White Board Challenge!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i="1" dirty="0" smtClean="0"/>
              <a:t>Work with your group to solve nuclear equations. Of course there will be prizes!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2728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62000" y="2667000"/>
            <a:ext cx="7620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alpha decay of </a:t>
            </a: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radon-198</a:t>
            </a:r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0932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827865"/>
              </p:ext>
            </p:extLst>
          </p:nvPr>
        </p:nvGraphicFramePr>
        <p:xfrm>
          <a:off x="1752600" y="2895600"/>
          <a:ext cx="5848684" cy="111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6" name="Equation" r:id="rId3" imgW="1269720" imgH="241200" progId="Equation.BREE4">
                  <p:embed/>
                </p:oleObj>
              </mc:Choice>
              <mc:Fallback>
                <p:oleObj name="Equation" r:id="rId3" imgW="1269720" imgH="241200" progId="Equation.BREE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52600" y="2895600"/>
                        <a:ext cx="5848684" cy="1111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5972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3275417"/>
              </p:ext>
            </p:extLst>
          </p:nvPr>
        </p:nvGraphicFramePr>
        <p:xfrm>
          <a:off x="788894" y="2667000"/>
          <a:ext cx="7745506" cy="1737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r:id="rId3" imgW="1371600" imgH="3073400" progId="Equation.BREE4">
                  <p:embed/>
                </p:oleObj>
              </mc:Choice>
              <mc:Fallback>
                <p:oleObj r:id="rId3" imgW="1371600" imgH="3073400" progId="Equation.BREE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8894" y="2667000"/>
                        <a:ext cx="7745506" cy="17373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63985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5202218"/>
          </a:xfrm>
        </p:spPr>
        <p:txBody>
          <a:bodyPr/>
          <a:lstStyle/>
          <a:p>
            <a:r>
              <a:rPr lang="en-US" dirty="0" smtClean="0"/>
              <a:t>252</a:t>
            </a:r>
            <a:br>
              <a:rPr lang="en-US" dirty="0" smtClean="0"/>
            </a:br>
            <a:r>
              <a:rPr lang="en-US" dirty="0" err="1" smtClean="0"/>
              <a:t>Md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74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6577028"/>
              </p:ext>
            </p:extLst>
          </p:nvPr>
        </p:nvGraphicFramePr>
        <p:xfrm>
          <a:off x="788894" y="-1295400"/>
          <a:ext cx="7745506" cy="1737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r:id="rId3" imgW="1371600" imgH="3073400" progId="Equation.BREE4">
                  <p:embed/>
                </p:oleObj>
              </mc:Choice>
              <mc:Fallback>
                <p:oleObj r:id="rId3" imgW="1371600" imgH="3073400" progId="Equation.BREE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8894" y="-1295400"/>
                        <a:ext cx="7745506" cy="17373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8491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5202218"/>
          </a:xfrm>
        </p:spPr>
        <p:txBody>
          <a:bodyPr/>
          <a:lstStyle/>
          <a:p>
            <a:r>
              <a:rPr lang="en-US" dirty="0" smtClean="0"/>
              <a:t>247			247</a:t>
            </a:r>
            <a:br>
              <a:rPr lang="en-US" dirty="0" smtClean="0"/>
            </a:br>
            <a:r>
              <a:rPr lang="en-US" dirty="0" smtClean="0"/>
              <a:t>Am			Cm</a:t>
            </a:r>
            <a:br>
              <a:rPr lang="en-US" dirty="0" smtClean="0"/>
            </a:br>
            <a:r>
              <a:rPr lang="en-US" dirty="0" smtClean="0"/>
              <a:t>95			96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450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0034505"/>
              </p:ext>
            </p:extLst>
          </p:nvPr>
        </p:nvGraphicFramePr>
        <p:xfrm>
          <a:off x="788894" y="-5257800"/>
          <a:ext cx="7745506" cy="1737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r:id="rId3" imgW="1371600" imgH="3073400" progId="Equation.BREE4">
                  <p:embed/>
                </p:oleObj>
              </mc:Choice>
              <mc:Fallback>
                <p:oleObj r:id="rId3" imgW="1371600" imgH="3073400" progId="Equation.BREE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8894" y="-5257800"/>
                        <a:ext cx="7745506" cy="17373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57553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5202218"/>
          </a:xfrm>
        </p:spPr>
        <p:txBody>
          <a:bodyPr/>
          <a:lstStyle/>
          <a:p>
            <a:r>
              <a:rPr lang="en-US" dirty="0" smtClean="0"/>
              <a:t>215</a:t>
            </a:r>
            <a:br>
              <a:rPr lang="en-US" dirty="0" smtClean="0"/>
            </a:br>
            <a:r>
              <a:rPr lang="en-US" dirty="0" smtClean="0"/>
              <a:t>Ac</a:t>
            </a:r>
            <a:br>
              <a:rPr lang="en-US" dirty="0" smtClean="0"/>
            </a:br>
            <a:r>
              <a:rPr lang="en-US" dirty="0" smtClean="0"/>
              <a:t>89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45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588</TotalTime>
  <Words>77</Words>
  <Application>Microsoft Office PowerPoint</Application>
  <PresentationFormat>On-screen Show (4:3)</PresentationFormat>
  <Paragraphs>32</Paragraphs>
  <Slides>31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9" baseType="lpstr">
      <vt:lpstr>Brush Script MT</vt:lpstr>
      <vt:lpstr>Constantia</vt:lpstr>
      <vt:lpstr>Franklin Gothic Book</vt:lpstr>
      <vt:lpstr>Rage Italic</vt:lpstr>
      <vt:lpstr>Times New Roman</vt:lpstr>
      <vt:lpstr>Pushpin</vt:lpstr>
      <vt:lpstr>Brownstone Equation Editor 5.0 Equation</vt:lpstr>
      <vt:lpstr>Equation</vt:lpstr>
      <vt:lpstr>Get out your green pen</vt:lpstr>
      <vt:lpstr>PowerPoint Presentation</vt:lpstr>
      <vt:lpstr>Nuclear Equations White Board Challenge!</vt:lpstr>
      <vt:lpstr>PowerPoint Presentation</vt:lpstr>
      <vt:lpstr>252 Md 101</vt:lpstr>
      <vt:lpstr>PowerPoint Presentation</vt:lpstr>
      <vt:lpstr>247   247 Am   Cm 95   96</vt:lpstr>
      <vt:lpstr>PowerPoint Presentation</vt:lpstr>
      <vt:lpstr>215 Ac 89</vt:lpstr>
      <vt:lpstr>PowerPoint Presentation</vt:lpstr>
      <vt:lpstr>171 Pa 91</vt:lpstr>
      <vt:lpstr>PowerPoint Presentation</vt:lpstr>
      <vt:lpstr>6 Li 3</vt:lpstr>
      <vt:lpstr>PowerPoint Presentation</vt:lpstr>
      <vt:lpstr>13 C 6</vt:lpstr>
      <vt:lpstr>PowerPoint Presentation</vt:lpstr>
      <vt:lpstr>211 Hg 80</vt:lpstr>
      <vt:lpstr>PowerPoint Presentation</vt:lpstr>
      <vt:lpstr>147 Tb 65</vt:lpstr>
      <vt:lpstr>PowerPoint Presentation</vt:lpstr>
      <vt:lpstr>213   213 At   Po 85   84</vt:lpstr>
      <vt:lpstr>PowerPoint Presentation</vt:lpstr>
      <vt:lpstr>144 Cs 55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Nuclear Equations White Board Challenge!</dc:title>
  <dc:creator>Stephanie Anne Farmer</dc:creator>
  <cp:lastModifiedBy>Farmer, Stephanie [DH]</cp:lastModifiedBy>
  <cp:revision>9</cp:revision>
  <dcterms:created xsi:type="dcterms:W3CDTF">2014-10-07T21:29:31Z</dcterms:created>
  <dcterms:modified xsi:type="dcterms:W3CDTF">2016-10-04T21:51:15Z</dcterms:modified>
</cp:coreProperties>
</file>