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7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6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8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9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9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4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3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3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C68B11-C5A8-448C-8CE9-B1A273C79CFC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6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61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117843"/>
            <a:ext cx="3200400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u="sng" dirty="0" smtClean="0"/>
              <a:t>VERBAL JUMPSTART!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Talk to your neighbor!!!!</a:t>
            </a:r>
            <a:endParaRPr lang="en-US" i="1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2"/>
          </p:nvPr>
        </p:nvSpPr>
        <p:spPr>
          <a:xfrm>
            <a:off x="457200" y="2403843"/>
            <a:ext cx="3200400" cy="3901361"/>
          </a:xfrm>
          <a:ln w="57150"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3300" dirty="0" smtClean="0"/>
              <a:t>Brainstorm a connection between the photo you see on the screen, and </a:t>
            </a:r>
            <a:r>
              <a:rPr lang="en-US" sz="3300" b="1" u="sng" dirty="0" smtClean="0">
                <a:solidFill>
                  <a:srgbClr val="FFFF00"/>
                </a:solidFill>
              </a:rPr>
              <a:t>HALF LIFE</a:t>
            </a:r>
            <a:r>
              <a:rPr lang="en-US" sz="3300" dirty="0" smtClean="0"/>
              <a:t>. Be as creative as you need to be, but make sure to “connect the dots” – you have to be able to explain it to someone!</a:t>
            </a:r>
            <a:endParaRPr lang="en-US" sz="3300" dirty="0"/>
          </a:p>
        </p:txBody>
      </p:sp>
      <p:pic>
        <p:nvPicPr>
          <p:cNvPr id="1026" name="Picture 2" descr="http://writingexercises.co.uk/images/randomimage/mon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919" y="704088"/>
            <a:ext cx="7390411" cy="554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5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legacy.jefferson.kctcs.edu/techcenter/Classes/Physics/AtomicNuclearandModernPhysics/HalfLife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80" y="178137"/>
            <a:ext cx="10055630" cy="657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99037" y="6046454"/>
            <a:ext cx="1197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(minutes)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8443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u="sng" dirty="0" smtClean="0"/>
              <a:t>HOMEWORK QUIZ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FF00"/>
                </a:solidFill>
              </a:rPr>
              <a:t>Put Name, Period, Seat # in top right corner.  Title the paper HALF LIFE HOMEWORK QUIZ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635616"/>
            <a:ext cx="6492240" cy="435370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How many grams of a 15 gram sample will remain after 50 days if the half life is 5 days?</a:t>
            </a:r>
            <a:endParaRPr lang="en-US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18962"/>
            <a:ext cx="3200400" cy="2686241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SHOW ALL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BOX AROUND FINAL ANSWER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DON’T FORGET UNITS ON ANSWER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662152" y="1626454"/>
            <a:ext cx="6630688" cy="3335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441</TotalTime>
  <Words>87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Retrospect</vt:lpstr>
      <vt:lpstr>VERBAL JUMPSTART! Talk to your neighbor!!!!</vt:lpstr>
      <vt:lpstr>PowerPoint Presentation</vt:lpstr>
      <vt:lpstr>HOMEWORK QUIZ Put Name, Period, Seat # in top right corner.  Title the paper HALF LIFE HOMEWORK QUIZ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JUMPSTART! Talk to your neighbor!!!!</dc:title>
  <dc:creator>Farmer, Stephanie [DH]</dc:creator>
  <cp:lastModifiedBy>Farmer, Stephanie [DH]</cp:lastModifiedBy>
  <cp:revision>8</cp:revision>
  <dcterms:created xsi:type="dcterms:W3CDTF">2014-10-13T22:19:07Z</dcterms:created>
  <dcterms:modified xsi:type="dcterms:W3CDTF">2014-10-14T22:31:55Z</dcterms:modified>
</cp:coreProperties>
</file>