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62" r:id="rId4"/>
    <p:sldId id="258" r:id="rId5"/>
    <p:sldId id="259" r:id="rId6"/>
    <p:sldId id="26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0" d="100"/>
          <a:sy n="70" d="100"/>
        </p:scale>
        <p:origin x="64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E4C30315-84BE-4E4F-A9CB-589F5691E77F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CC49-C4F7-48D5-8BE2-C256B8C26684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9066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0315-84BE-4E4F-A9CB-589F5691E77F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CC49-C4F7-48D5-8BE2-C256B8C26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827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0315-84BE-4E4F-A9CB-589F5691E77F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CC49-C4F7-48D5-8BE2-C256B8C26684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9334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0315-84BE-4E4F-A9CB-589F5691E77F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CC49-C4F7-48D5-8BE2-C256B8C26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925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0315-84BE-4E4F-A9CB-589F5691E77F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CC49-C4F7-48D5-8BE2-C256B8C26684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1017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0315-84BE-4E4F-A9CB-589F5691E77F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CC49-C4F7-48D5-8BE2-C256B8C26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212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0315-84BE-4E4F-A9CB-589F5691E77F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CC49-C4F7-48D5-8BE2-C256B8C26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944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0315-84BE-4E4F-A9CB-589F5691E77F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CC49-C4F7-48D5-8BE2-C256B8C26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843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0315-84BE-4E4F-A9CB-589F5691E77F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CC49-C4F7-48D5-8BE2-C256B8C26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842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0315-84BE-4E4F-A9CB-589F5691E77F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CC49-C4F7-48D5-8BE2-C256B8C26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275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0315-84BE-4E4F-A9CB-589F5691E77F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CC49-C4F7-48D5-8BE2-C256B8C26684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1619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E4C30315-84BE-4E4F-A9CB-589F5691E77F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387BCC49-C4F7-48D5-8BE2-C256B8C26684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0963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000" dirty="0" smtClean="0"/>
              <a:t>Nuclear decay series 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1523381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8000" dirty="0" smtClean="0"/>
              <a:t>Nuclear decay series	</a:t>
            </a:r>
            <a:endParaRPr lang="en-US" sz="8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4115" y="1943100"/>
            <a:ext cx="11167872" cy="40233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4400" dirty="0" smtClean="0"/>
              <a:t> Things don’t always decay in one single step!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4400" dirty="0"/>
              <a:t> </a:t>
            </a:r>
            <a:r>
              <a:rPr lang="en-US" sz="4400" dirty="0" smtClean="0"/>
              <a:t>Sometimes it takes lots of little decays before </a:t>
            </a:r>
            <a:br>
              <a:rPr lang="en-US" sz="4400" dirty="0" smtClean="0"/>
            </a:br>
            <a:r>
              <a:rPr lang="en-US" sz="4400" dirty="0" smtClean="0"/>
              <a:t>    it reaches a more stable isotope</a:t>
            </a:r>
          </a:p>
        </p:txBody>
      </p:sp>
    </p:spTree>
    <p:extLst>
      <p:ext uri="{BB962C8B-B14F-4D97-AF65-F5344CB8AC3E}">
        <p14:creationId xmlns:p14="http://schemas.microsoft.com/office/powerpoint/2010/main" val="2201350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0"/>
            <a:ext cx="9720072" cy="1499616"/>
          </a:xfrm>
        </p:spPr>
        <p:txBody>
          <a:bodyPr>
            <a:normAutofit/>
          </a:bodyPr>
          <a:lstStyle/>
          <a:p>
            <a:r>
              <a:rPr lang="en-US" sz="8000" dirty="0" smtClean="0"/>
              <a:t>Nuclear decay series	</a:t>
            </a:r>
            <a:endParaRPr lang="en-US" sz="8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4115" y="1228299"/>
            <a:ext cx="11167872" cy="473816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3600" dirty="0"/>
              <a:t> Parent </a:t>
            </a:r>
            <a:r>
              <a:rPr lang="en-US" sz="3600" dirty="0" smtClean="0"/>
              <a:t>#1 </a:t>
            </a:r>
            <a:r>
              <a:rPr lang="en-US" sz="3600" dirty="0" smtClean="0">
                <a:sym typeface="Wingdings" panose="05000000000000000000" pitchFamily="2" charset="2"/>
              </a:rPr>
              <a:t>decays into </a:t>
            </a:r>
            <a:r>
              <a:rPr lang="en-US" sz="3600" dirty="0">
                <a:sym typeface="Wingdings" panose="05000000000000000000" pitchFamily="2" charset="2"/>
              </a:rPr>
              <a:t>Daughter Product #1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600" dirty="0">
                <a:sym typeface="Wingdings" panose="05000000000000000000" pitchFamily="2" charset="2"/>
              </a:rPr>
              <a:t> Daughter Product #1 is now the Parent #</a:t>
            </a:r>
            <a:r>
              <a:rPr lang="en-US" sz="3600" dirty="0" smtClean="0">
                <a:sym typeface="Wingdings" panose="05000000000000000000" pitchFamily="2" charset="2"/>
              </a:rPr>
              <a:t>2 !</a:t>
            </a:r>
            <a:endParaRPr lang="en-US" sz="3600" dirty="0"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3600" dirty="0">
                <a:sym typeface="Wingdings" panose="05000000000000000000" pitchFamily="2" charset="2"/>
              </a:rPr>
              <a:t> Parent #</a:t>
            </a:r>
            <a:r>
              <a:rPr lang="en-US" sz="3600" dirty="0" smtClean="0">
                <a:sym typeface="Wingdings" panose="05000000000000000000" pitchFamily="2" charset="2"/>
              </a:rPr>
              <a:t>2 decays into Daughter </a:t>
            </a:r>
            <a:r>
              <a:rPr lang="en-US" sz="3600" dirty="0">
                <a:sym typeface="Wingdings" panose="05000000000000000000" pitchFamily="2" charset="2"/>
              </a:rPr>
              <a:t>Product </a:t>
            </a:r>
            <a:r>
              <a:rPr lang="en-US" sz="3600" dirty="0" smtClean="0">
                <a:sym typeface="Wingdings" panose="05000000000000000000" pitchFamily="2" charset="2"/>
              </a:rPr>
              <a:t>#2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600" dirty="0" smtClean="0">
                <a:sym typeface="Wingdings" panose="05000000000000000000" pitchFamily="2" charset="2"/>
              </a:rPr>
              <a:t> Etc…etc…etc…</a:t>
            </a:r>
            <a:endParaRPr lang="en-US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844794" y="3862523"/>
                <a:ext cx="7942144" cy="67710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4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4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sz="4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4400" dirty="0" smtClean="0"/>
                  <a:t> + </a:t>
                </a:r>
                <a:r>
                  <a:rPr lang="en-US" sz="3200" dirty="0" smtClean="0"/>
                  <a:t>radioactive particle</a:t>
                </a:r>
                <a:endParaRPr lang="en-US" sz="32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4794" y="3862523"/>
                <a:ext cx="7942144" cy="677108"/>
              </a:xfrm>
              <a:prstGeom prst="rect">
                <a:avLst/>
              </a:prstGeom>
              <a:blipFill>
                <a:blip r:embed="rId2"/>
                <a:stretch>
                  <a:fillRect t="-25225" b="-486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216644" y="4907343"/>
                <a:ext cx="7942144" cy="67710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4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4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sz="4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4400" dirty="0" smtClean="0"/>
                  <a:t> + </a:t>
                </a:r>
                <a:r>
                  <a:rPr lang="en-US" sz="3200" dirty="0" smtClean="0"/>
                  <a:t>radioactive particle</a:t>
                </a:r>
                <a:endParaRPr lang="en-US" sz="32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6644" y="4907343"/>
                <a:ext cx="7942144" cy="677108"/>
              </a:xfrm>
              <a:prstGeom prst="rect">
                <a:avLst/>
              </a:prstGeom>
              <a:blipFill>
                <a:blip r:embed="rId3"/>
                <a:stretch>
                  <a:fillRect t="-25225" b="-495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Oval 5"/>
          <p:cNvSpPr/>
          <p:nvPr/>
        </p:nvSpPr>
        <p:spPr>
          <a:xfrm>
            <a:off x="3043237" y="3758289"/>
            <a:ext cx="942975" cy="98583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986212" y="4744127"/>
            <a:ext cx="1057276" cy="50177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8175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8491" y="13648"/>
            <a:ext cx="5227022" cy="6742747"/>
          </a:xfrm>
          <a:prstGeom prst="rect">
            <a:avLst/>
          </a:prstGeom>
        </p:spPr>
      </p:pic>
      <p:sp>
        <p:nvSpPr>
          <p:cNvPr id="2" name="Rounded Rectangle 1"/>
          <p:cNvSpPr/>
          <p:nvPr/>
        </p:nvSpPr>
        <p:spPr>
          <a:xfrm>
            <a:off x="709715" y="13648"/>
            <a:ext cx="6564573" cy="2238233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574503" y="347934"/>
            <a:ext cx="429904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(Going to zoom in so its big enough to see on the screen)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78472" y="3385021"/>
            <a:ext cx="47903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400" dirty="0">
              <a:solidFill>
                <a:srgbClr val="00B0F0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86216" y="3030997"/>
            <a:ext cx="4887336" cy="2045970"/>
          </a:xfrm>
        </p:spPr>
        <p:txBody>
          <a:bodyPr>
            <a:normAutofit/>
          </a:bodyPr>
          <a:lstStyle/>
          <a:p>
            <a:r>
              <a:rPr lang="en-US" sz="8000" dirty="0" smtClean="0"/>
              <a:t>Graphing decay series	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2470772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9420" r="2758" b="78140"/>
          <a:stretch/>
        </p:blipFill>
        <p:spPr>
          <a:xfrm>
            <a:off x="200025" y="166474"/>
            <a:ext cx="11872913" cy="4048339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0393410" y="510449"/>
            <a:ext cx="6000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U</a:t>
            </a:r>
            <a:endParaRPr lang="en-US" sz="3600" b="1" dirty="0">
              <a:solidFill>
                <a:srgbClr val="FF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1080" y="4329797"/>
            <a:ext cx="10941845" cy="118586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502558" y="2520688"/>
            <a:ext cx="6762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FF0000"/>
                </a:solidFill>
              </a:rPr>
              <a:t>Th</a:t>
            </a:r>
            <a:endParaRPr lang="en-US" sz="3600" b="1" dirty="0">
              <a:solidFill>
                <a:srgbClr val="FF0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8915403" y="1008795"/>
            <a:ext cx="1481137" cy="1548378"/>
          </a:xfrm>
          <a:prstGeom prst="straightConnector1">
            <a:avLst/>
          </a:prstGeom>
          <a:ln w="762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8318458" y="1496149"/>
                <a:ext cx="155584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</m:oMath>
                  </m:oMathPara>
                </a14:m>
                <a:endParaRPr lang="en-US" sz="32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18458" y="1496149"/>
                <a:ext cx="1555845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9564667" y="2520688"/>
            <a:ext cx="6762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Pa</a:t>
            </a:r>
            <a:endParaRPr lang="en-US" sz="3600" b="1" dirty="0">
              <a:solidFill>
                <a:srgbClr val="FF000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9099471" y="2942132"/>
            <a:ext cx="546053" cy="4764"/>
          </a:xfrm>
          <a:prstGeom prst="straightConnector1">
            <a:avLst/>
          </a:prstGeom>
          <a:ln w="762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8400909" y="2996937"/>
                <a:ext cx="155584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𝜷</m:t>
                      </m:r>
                    </m:oMath>
                  </m:oMathPara>
                </a14:m>
                <a:endParaRPr lang="en-US" sz="32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00909" y="2996937"/>
                <a:ext cx="1555845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Arrow Connector 12"/>
          <p:cNvCxnSpPr/>
          <p:nvPr/>
        </p:nvCxnSpPr>
        <p:spPr>
          <a:xfrm>
            <a:off x="10101340" y="2880339"/>
            <a:ext cx="546053" cy="4764"/>
          </a:xfrm>
          <a:prstGeom prst="straightConnector1">
            <a:avLst/>
          </a:prstGeom>
          <a:ln w="762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9609061" y="3035580"/>
                <a:ext cx="155584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𝜷</m:t>
                      </m:r>
                    </m:oMath>
                  </m:oMathPara>
                </a14:m>
                <a:endParaRPr lang="en-US" sz="32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09061" y="3035580"/>
                <a:ext cx="1555845" cy="5847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10583991" y="2557173"/>
            <a:ext cx="6000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U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6" name="16-Point Star 15"/>
          <p:cNvSpPr/>
          <p:nvPr/>
        </p:nvSpPr>
        <p:spPr>
          <a:xfrm>
            <a:off x="3221069" y="623789"/>
            <a:ext cx="3729037" cy="3321002"/>
          </a:xfrm>
          <a:prstGeom prst="star16">
            <a:avLst/>
          </a:prstGeom>
          <a:solidFill>
            <a:srgbClr val="FFFF66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KEEP GOING! </a:t>
            </a:r>
            <a:br>
              <a:rPr lang="en-US" sz="2800" b="1" dirty="0" smtClean="0">
                <a:solidFill>
                  <a:schemeClr val="tx1"/>
                </a:solidFill>
              </a:rPr>
            </a:br>
            <a:r>
              <a:rPr lang="en-US" sz="2800" b="1" dirty="0" smtClean="0">
                <a:solidFill>
                  <a:schemeClr val="tx1"/>
                </a:solidFill>
              </a:rPr>
              <a:t>All the way to the end!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2836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8" grpId="0"/>
      <p:bldP spid="9" grpId="0"/>
      <p:bldP spid="12" grpId="0"/>
      <p:bldP spid="14" grpId="0"/>
      <p:bldP spid="15" grpId="0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3488" y="0"/>
            <a:ext cx="5582148" cy="6987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191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139</TotalTime>
  <Words>91</Words>
  <Application>Microsoft Office PowerPoint</Application>
  <PresentationFormat>Widescreen</PresentationFormat>
  <Paragraphs>21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Cambria Math</vt:lpstr>
      <vt:lpstr>Tw Cen MT</vt:lpstr>
      <vt:lpstr>Tw Cen MT Condensed</vt:lpstr>
      <vt:lpstr>Wingdings</vt:lpstr>
      <vt:lpstr>Wingdings 3</vt:lpstr>
      <vt:lpstr>Integral</vt:lpstr>
      <vt:lpstr>Nuclear decay series </vt:lpstr>
      <vt:lpstr>Nuclear decay series </vt:lpstr>
      <vt:lpstr>Nuclear decay series </vt:lpstr>
      <vt:lpstr>Graphing decay series </vt:lpstr>
      <vt:lpstr>PowerPoint Presentation</vt:lpstr>
      <vt:lpstr>PowerPoint Presentation</vt:lpstr>
    </vt:vector>
  </TitlesOfParts>
  <Company>SRVUSD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Nuclear decay series</dc:title>
  <dc:creator>Farmer, Stephanie [DH]</dc:creator>
  <cp:lastModifiedBy>Farmer, Stephanie [DH]</cp:lastModifiedBy>
  <cp:revision>13</cp:revision>
  <dcterms:created xsi:type="dcterms:W3CDTF">2019-09-04T21:54:28Z</dcterms:created>
  <dcterms:modified xsi:type="dcterms:W3CDTF">2019-10-14T16:03:18Z</dcterms:modified>
</cp:coreProperties>
</file>