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2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1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C30315-84BE-4E4F-A9CB-589F5691E77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Nuclear decay series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233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Nuclear decay series	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943100"/>
            <a:ext cx="111678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Things don’t always decay in one single step!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</a:t>
            </a:r>
            <a:r>
              <a:rPr lang="en-US" sz="4400" dirty="0" smtClean="0"/>
              <a:t>Sometimes it takes lots of little decays before </a:t>
            </a:r>
            <a:br>
              <a:rPr lang="en-US" sz="4400" dirty="0" smtClean="0"/>
            </a:br>
            <a:r>
              <a:rPr lang="en-US" sz="4400" dirty="0" smtClean="0"/>
              <a:t>    it reaches a more stable isotope</a:t>
            </a:r>
          </a:p>
        </p:txBody>
      </p:sp>
    </p:spTree>
    <p:extLst>
      <p:ext uri="{BB962C8B-B14F-4D97-AF65-F5344CB8AC3E}">
        <p14:creationId xmlns:p14="http://schemas.microsoft.com/office/powerpoint/2010/main" val="22013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>
            <a:normAutofit/>
          </a:bodyPr>
          <a:lstStyle/>
          <a:p>
            <a:r>
              <a:rPr lang="en-US" sz="8000" dirty="0" smtClean="0"/>
              <a:t>Nuclear decay series	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228299"/>
            <a:ext cx="11167872" cy="4738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 Parent </a:t>
            </a:r>
            <a:r>
              <a:rPr lang="en-US" sz="3600" dirty="0" smtClean="0"/>
              <a:t>#1 </a:t>
            </a:r>
            <a:r>
              <a:rPr lang="en-US" sz="3600" dirty="0" smtClean="0">
                <a:sym typeface="Wingdings" panose="05000000000000000000" pitchFamily="2" charset="2"/>
              </a:rPr>
              <a:t>decays into </a:t>
            </a:r>
            <a:r>
              <a:rPr lang="en-US" sz="3600" dirty="0">
                <a:sym typeface="Wingdings" panose="05000000000000000000" pitchFamily="2" charset="2"/>
              </a:rPr>
              <a:t>Daughter Product #1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Daughter Product #1 is now the Parent #</a:t>
            </a:r>
            <a:r>
              <a:rPr lang="en-US" sz="3600" dirty="0" smtClean="0">
                <a:sym typeface="Wingdings" panose="05000000000000000000" pitchFamily="2" charset="2"/>
              </a:rPr>
              <a:t>2 !</a:t>
            </a:r>
            <a:endParaRPr lang="en-US" sz="3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Parent #</a:t>
            </a:r>
            <a:r>
              <a:rPr lang="en-US" sz="3600" dirty="0" smtClean="0">
                <a:sym typeface="Wingdings" panose="05000000000000000000" pitchFamily="2" charset="2"/>
              </a:rPr>
              <a:t>2 decays into Daughter </a:t>
            </a:r>
            <a:r>
              <a:rPr lang="en-US" sz="3600" dirty="0">
                <a:sym typeface="Wingdings" panose="05000000000000000000" pitchFamily="2" charset="2"/>
              </a:rPr>
              <a:t>Product </a:t>
            </a:r>
            <a:r>
              <a:rPr lang="en-US" sz="3600" dirty="0" smtClean="0">
                <a:sym typeface="Wingdings" panose="05000000000000000000" pitchFamily="2" charset="2"/>
              </a:rPr>
              <a:t>#2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ym typeface="Wingdings" panose="05000000000000000000" pitchFamily="2" charset="2"/>
              </a:rPr>
              <a:t> Etc…etc…etc…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 smtClean="0"/>
                  <a:t> + </a:t>
                </a:r>
                <a:r>
                  <a:rPr lang="en-US" sz="3200" dirty="0" smtClean="0"/>
                  <a:t>radioactive particle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blipFill>
                <a:blip r:embed="rId2"/>
                <a:stretch>
                  <a:fillRect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/>
                  <a:t> + </a:t>
                </a:r>
                <a:r>
                  <a:rPr lang="en-US" sz="3200" dirty="0" smtClean="0"/>
                  <a:t>radioactive particle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blipFill>
                <a:blip r:embed="rId3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43237" y="3758289"/>
            <a:ext cx="942975" cy="985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86212" y="4744127"/>
            <a:ext cx="1057276" cy="5017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1" y="13648"/>
            <a:ext cx="5227022" cy="674274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09715" y="13648"/>
            <a:ext cx="6564573" cy="22382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503" y="347934"/>
            <a:ext cx="4299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(Going to zoom in so its big enough to see on the screen)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8472" y="3385021"/>
            <a:ext cx="4790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86216" y="3030997"/>
            <a:ext cx="4887336" cy="204597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Graphing decay series	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707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420" r="2758" b="78140"/>
          <a:stretch/>
        </p:blipFill>
        <p:spPr>
          <a:xfrm>
            <a:off x="200025" y="166474"/>
            <a:ext cx="11872913" cy="40483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93410" y="510449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U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80" y="4329797"/>
            <a:ext cx="10941845" cy="1185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558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915403" y="1008795"/>
            <a:ext cx="1481137" cy="154837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564667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99471" y="2942132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0101340" y="2880339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583991" y="2557173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U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16-Point Star 15"/>
          <p:cNvSpPr/>
          <p:nvPr/>
        </p:nvSpPr>
        <p:spPr>
          <a:xfrm>
            <a:off x="3221069" y="623789"/>
            <a:ext cx="3729037" cy="3321002"/>
          </a:xfrm>
          <a:prstGeom prst="star16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KEEP GOING!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All the way to the end!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488" y="0"/>
            <a:ext cx="5582148" cy="69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139</TotalTime>
  <Words>91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Cambria Math</vt:lpstr>
      <vt:lpstr>Tw Cen MT</vt:lpstr>
      <vt:lpstr>Tw Cen MT Condensed</vt:lpstr>
      <vt:lpstr>Wingdings</vt:lpstr>
      <vt:lpstr>Wingdings 3</vt:lpstr>
      <vt:lpstr>Integral</vt:lpstr>
      <vt:lpstr>Nuclear decay series </vt:lpstr>
      <vt:lpstr>Nuclear decay series </vt:lpstr>
      <vt:lpstr>Nuclear decay series </vt:lpstr>
      <vt:lpstr>Graphing decay series 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decay series</dc:title>
  <dc:creator>Farmer, Stephanie [DH]</dc:creator>
  <cp:lastModifiedBy>Farmer, Stephanie [DH]</cp:lastModifiedBy>
  <cp:revision>13</cp:revision>
  <dcterms:created xsi:type="dcterms:W3CDTF">2019-09-04T21:54:28Z</dcterms:created>
  <dcterms:modified xsi:type="dcterms:W3CDTF">2019-10-14T16:03:18Z</dcterms:modified>
</cp:coreProperties>
</file>