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5" r:id="rId2"/>
    <p:sldId id="256" r:id="rId3"/>
    <p:sldId id="257" r:id="rId4"/>
    <p:sldId id="271" r:id="rId5"/>
    <p:sldId id="258" r:id="rId6"/>
    <p:sldId id="272" r:id="rId7"/>
    <p:sldId id="259" r:id="rId8"/>
    <p:sldId id="273" r:id="rId9"/>
    <p:sldId id="260" r:id="rId10"/>
    <p:sldId id="274" r:id="rId11"/>
    <p:sldId id="261" r:id="rId12"/>
    <p:sldId id="275" r:id="rId13"/>
    <p:sldId id="262" r:id="rId14"/>
    <p:sldId id="276" r:id="rId15"/>
    <p:sldId id="263" r:id="rId16"/>
    <p:sldId id="277" r:id="rId17"/>
    <p:sldId id="264" r:id="rId18"/>
    <p:sldId id="278" r:id="rId19"/>
    <p:sldId id="265" r:id="rId20"/>
    <p:sldId id="279" r:id="rId21"/>
    <p:sldId id="266" r:id="rId22"/>
    <p:sldId id="280" r:id="rId23"/>
    <p:sldId id="267" r:id="rId24"/>
    <p:sldId id="281" r:id="rId25"/>
    <p:sldId id="270" r:id="rId26"/>
    <p:sldId id="284" r:id="rId27"/>
    <p:sldId id="268" r:id="rId28"/>
    <p:sldId id="282" r:id="rId29"/>
    <p:sldId id="269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12B82E-C858-45C6-805C-78B7E1FD9CBC}" type="datetimeFigureOut">
              <a:rPr lang="en-US" smtClean="0"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BE2FC7E-8A90-4452-A487-47748799CD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4"/>
            <a:ext cx="5723468" cy="34628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Turn in your fold up to the basket, get out p. 56 homework and a red pen. Put everything else away!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171</a:t>
            </a:r>
            <a:br>
              <a:rPr lang="en-US" dirty="0" smtClean="0"/>
            </a:br>
            <a:r>
              <a:rPr lang="en-US" dirty="0" smtClean="0"/>
              <a:t>Pa</a:t>
            </a:r>
            <a:br>
              <a:rPr lang="en-US" dirty="0" smtClean="0"/>
            </a:br>
            <a:r>
              <a:rPr lang="en-US" dirty="0" smtClean="0"/>
              <a:t>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587944"/>
              </p:ext>
            </p:extLst>
          </p:nvPr>
        </p:nvGraphicFramePr>
        <p:xfrm>
          <a:off x="788894" y="-133350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133350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71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6</a:t>
            </a:r>
            <a:br>
              <a:rPr lang="en-US" dirty="0" smtClean="0"/>
            </a:br>
            <a:r>
              <a:rPr lang="en-US" dirty="0" smtClean="0"/>
              <a:t>Li</a:t>
            </a:r>
            <a:br>
              <a:rPr lang="en-US" dirty="0" smtClean="0"/>
            </a:b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7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996164"/>
              </p:ext>
            </p:extLst>
          </p:nvPr>
        </p:nvGraphicFramePr>
        <p:xfrm>
          <a:off x="762000" y="2835361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35361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546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13</a:t>
            </a:r>
            <a:br>
              <a:rPr lang="en-US" dirty="0" smtClean="0"/>
            </a:br>
            <a:r>
              <a:rPr lang="en-US" dirty="0" smtClean="0"/>
              <a:t>C</a:t>
            </a:r>
            <a:br>
              <a:rPr lang="en-US" dirty="0" smtClean="0"/>
            </a:b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021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484527"/>
              </p:ext>
            </p:extLst>
          </p:nvPr>
        </p:nvGraphicFramePr>
        <p:xfrm>
          <a:off x="762000" y="-12192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12192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0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211</a:t>
            </a:r>
            <a:br>
              <a:rPr lang="en-US" dirty="0" smtClean="0"/>
            </a:br>
            <a:r>
              <a:rPr lang="en-US" dirty="0" smtClean="0"/>
              <a:t>Hg</a:t>
            </a:r>
            <a:br>
              <a:rPr lang="en-US" dirty="0" smtClean="0"/>
            </a:br>
            <a:r>
              <a:rPr lang="en-US" dirty="0" smtClean="0"/>
              <a:t>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70404"/>
              </p:ext>
            </p:extLst>
          </p:nvPr>
        </p:nvGraphicFramePr>
        <p:xfrm>
          <a:off x="762000" y="-51816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51816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07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147</a:t>
            </a:r>
            <a:br>
              <a:rPr lang="en-US" dirty="0" smtClean="0"/>
            </a:br>
            <a:r>
              <a:rPr lang="en-US" dirty="0" smtClean="0"/>
              <a:t>Tb</a:t>
            </a:r>
            <a:br>
              <a:rPr lang="en-US" dirty="0" smtClean="0"/>
            </a:br>
            <a:r>
              <a:rPr lang="en-US" dirty="0" smtClean="0"/>
              <a:t>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412261"/>
              </p:ext>
            </p:extLst>
          </p:nvPr>
        </p:nvGraphicFramePr>
        <p:xfrm>
          <a:off x="762000" y="-9144000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9144000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793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Nuclear Equations White Board Challenge!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Work with your group to solve nuclear equations. Of course there will be prizes!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72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213			213</a:t>
            </a:r>
            <a:br>
              <a:rPr lang="en-US" dirty="0" smtClean="0"/>
            </a:br>
            <a:r>
              <a:rPr lang="en-US" dirty="0" smtClean="0"/>
              <a:t>At			Po</a:t>
            </a:r>
            <a:br>
              <a:rPr lang="en-US" dirty="0" smtClean="0"/>
            </a:br>
            <a:r>
              <a:rPr lang="en-US" dirty="0" smtClean="0"/>
              <a:t>85			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8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77093"/>
              </p:ext>
            </p:extLst>
          </p:nvPr>
        </p:nvGraphicFramePr>
        <p:xfrm>
          <a:off x="762000" y="-13090439"/>
          <a:ext cx="7848600" cy="1712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3" imgW="1409700" imgH="3073400" progId="Equation.BREE4">
                  <p:embed/>
                </p:oleObj>
              </mc:Choice>
              <mc:Fallback>
                <p:oleObj r:id="rId3" imgW="14097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13090439"/>
                        <a:ext cx="7848600" cy="17129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45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144</a:t>
            </a:r>
            <a:br>
              <a:rPr lang="en-US" dirty="0" smtClean="0"/>
            </a:br>
            <a:r>
              <a:rPr lang="en-US" dirty="0" smtClean="0"/>
              <a:t>Cs</a:t>
            </a:r>
            <a:br>
              <a:rPr lang="en-US" dirty="0" smtClean="0"/>
            </a:br>
            <a:r>
              <a:rPr lang="en-US" dirty="0" smtClean="0"/>
              <a:t>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Decay of polonium-218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by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emission</a:t>
            </a:r>
          </a:p>
        </p:txBody>
      </p:sp>
    </p:spTree>
    <p:extLst>
      <p:ext uri="{BB962C8B-B14F-4D97-AF65-F5344CB8AC3E}">
        <p14:creationId xmlns:p14="http://schemas.microsoft.com/office/powerpoint/2010/main" val="395858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285888"/>
              </p:ext>
            </p:extLst>
          </p:nvPr>
        </p:nvGraphicFramePr>
        <p:xfrm>
          <a:off x="990600" y="2743200"/>
          <a:ext cx="7192879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3" imgW="1295280" imgH="241200" progId="Equation.BREE4">
                  <p:embed/>
                </p:oleObj>
              </mc:Choice>
              <mc:Fallback>
                <p:oleObj name="Equation" r:id="rId3" imgW="129528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2743200"/>
                        <a:ext cx="7192879" cy="133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5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beta decay of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uranium-237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05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34688"/>
              </p:ext>
            </p:extLst>
          </p:nvPr>
        </p:nvGraphicFramePr>
        <p:xfrm>
          <a:off x="1676400" y="2667000"/>
          <a:ext cx="5439276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3" imgW="1180800" imgH="241200" progId="Equation.BREE4">
                  <p:embed/>
                </p:oleObj>
              </mc:Choice>
              <mc:Fallback>
                <p:oleObj name="Equation" r:id="rId3" imgW="118080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667000"/>
                        <a:ext cx="5439276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95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Decay of carbon-14 by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beta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emission.</a:t>
            </a:r>
          </a:p>
        </p:txBody>
      </p:sp>
    </p:spTree>
    <p:extLst>
      <p:ext uri="{BB962C8B-B14F-4D97-AF65-F5344CB8AC3E}">
        <p14:creationId xmlns:p14="http://schemas.microsoft.com/office/powerpoint/2010/main" val="340521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153602"/>
              </p:ext>
            </p:extLst>
          </p:nvPr>
        </p:nvGraphicFramePr>
        <p:xfrm>
          <a:off x="1447800" y="2590800"/>
          <a:ext cx="5813258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3" imgW="990360" imgH="241200" progId="Equation.BREE4">
                  <p:embed/>
                </p:oleObj>
              </mc:Choice>
              <mc:Fallback>
                <p:oleObj name="Equation" r:id="rId3" imgW="99036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590800"/>
                        <a:ext cx="5813258" cy="141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80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 decay of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radon-198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3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275417"/>
              </p:ext>
            </p:extLst>
          </p:nvPr>
        </p:nvGraphicFramePr>
        <p:xfrm>
          <a:off x="788894" y="26670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26670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398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7865"/>
              </p:ext>
            </p:extLst>
          </p:nvPr>
        </p:nvGraphicFramePr>
        <p:xfrm>
          <a:off x="1752600" y="2895600"/>
          <a:ext cx="5848684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3" imgW="1269720" imgH="241200" progId="Equation.BREE4">
                  <p:embed/>
                </p:oleObj>
              </mc:Choice>
              <mc:Fallback>
                <p:oleObj name="Equation" r:id="rId3" imgW="1269720" imgH="24120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895600"/>
                        <a:ext cx="5848684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97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252</a:t>
            </a:r>
            <a:br>
              <a:rPr lang="en-US" dirty="0" smtClean="0"/>
            </a:br>
            <a:r>
              <a:rPr lang="en-US" dirty="0" err="1" smtClean="0"/>
              <a:t>Md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577028"/>
              </p:ext>
            </p:extLst>
          </p:nvPr>
        </p:nvGraphicFramePr>
        <p:xfrm>
          <a:off x="788894" y="-12954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12954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4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247			247</a:t>
            </a:r>
            <a:br>
              <a:rPr lang="en-US" dirty="0" smtClean="0"/>
            </a:br>
            <a:r>
              <a:rPr lang="en-US" dirty="0" smtClean="0"/>
              <a:t>Am			Cm</a:t>
            </a:r>
            <a:br>
              <a:rPr lang="en-US" dirty="0" smtClean="0"/>
            </a:br>
            <a:r>
              <a:rPr lang="en-US" dirty="0" smtClean="0"/>
              <a:t>95			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034505"/>
              </p:ext>
            </p:extLst>
          </p:nvPr>
        </p:nvGraphicFramePr>
        <p:xfrm>
          <a:off x="788894" y="-52578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52578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55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202218"/>
          </a:xfrm>
        </p:spPr>
        <p:txBody>
          <a:bodyPr/>
          <a:lstStyle/>
          <a:p>
            <a:r>
              <a:rPr lang="en-US" dirty="0" smtClean="0"/>
              <a:t>215</a:t>
            </a:r>
            <a:br>
              <a:rPr lang="en-US" dirty="0" smtClean="0"/>
            </a:br>
            <a:r>
              <a:rPr lang="en-US" dirty="0" smtClean="0"/>
              <a:t>Ac</a:t>
            </a:r>
            <a:br>
              <a:rPr lang="en-US" dirty="0" smtClean="0"/>
            </a:br>
            <a:r>
              <a:rPr lang="en-US" dirty="0" smtClean="0"/>
              <a:t>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17843"/>
              </p:ext>
            </p:extLst>
          </p:nvPr>
        </p:nvGraphicFramePr>
        <p:xfrm>
          <a:off x="788894" y="-9296400"/>
          <a:ext cx="7745506" cy="173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1371600" imgH="3073400" progId="Equation.BREE4">
                  <p:embed/>
                </p:oleObj>
              </mc:Choice>
              <mc:Fallback>
                <p:oleObj r:id="rId3" imgW="1371600" imgH="307340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894" y="-9296400"/>
                        <a:ext cx="7745506" cy="1737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43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209</TotalTime>
  <Words>78</Words>
  <Application>Microsoft Office PowerPoint</Application>
  <PresentationFormat>On-screen Show (4:3)</PresentationFormat>
  <Paragraphs>17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Brush Script MT</vt:lpstr>
      <vt:lpstr>Constantia</vt:lpstr>
      <vt:lpstr>Franklin Gothic Book</vt:lpstr>
      <vt:lpstr>Rage Italic</vt:lpstr>
      <vt:lpstr>Times New Roman</vt:lpstr>
      <vt:lpstr>Pushpin</vt:lpstr>
      <vt:lpstr>Brownstone Equation Editor 5.0 Equation</vt:lpstr>
      <vt:lpstr>Turn in your fold up to the basket, get out p. 56 homework and a red pen. Put everything else away!</vt:lpstr>
      <vt:lpstr>Nuclear Equations White Board Challenge!</vt:lpstr>
      <vt:lpstr>PowerPoint Presentation</vt:lpstr>
      <vt:lpstr>252 Md 101</vt:lpstr>
      <vt:lpstr>PowerPoint Presentation</vt:lpstr>
      <vt:lpstr>247   247 Am   Cm 95   96</vt:lpstr>
      <vt:lpstr>PowerPoint Presentation</vt:lpstr>
      <vt:lpstr>215 Ac 89</vt:lpstr>
      <vt:lpstr>PowerPoint Presentation</vt:lpstr>
      <vt:lpstr>171 Pa 91</vt:lpstr>
      <vt:lpstr>PowerPoint Presentation</vt:lpstr>
      <vt:lpstr>6 Li 3</vt:lpstr>
      <vt:lpstr>PowerPoint Presentation</vt:lpstr>
      <vt:lpstr>13 C 6</vt:lpstr>
      <vt:lpstr>PowerPoint Presentation</vt:lpstr>
      <vt:lpstr>211 Hg 80</vt:lpstr>
      <vt:lpstr>PowerPoint Presentation</vt:lpstr>
      <vt:lpstr>147 Tb 65</vt:lpstr>
      <vt:lpstr>PowerPoint Presentation</vt:lpstr>
      <vt:lpstr>213   213 At   Po 85   84</vt:lpstr>
      <vt:lpstr>PowerPoint Presentation</vt:lpstr>
      <vt:lpstr>144 Cs 55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Equations White Board Challenge!</dc:title>
  <dc:creator>Stephanie Anne Farmer</dc:creator>
  <cp:lastModifiedBy>Farmer, Stephanie [DH]</cp:lastModifiedBy>
  <cp:revision>6</cp:revision>
  <dcterms:created xsi:type="dcterms:W3CDTF">2014-10-07T21:29:31Z</dcterms:created>
  <dcterms:modified xsi:type="dcterms:W3CDTF">2014-10-10T22:53:24Z</dcterms:modified>
</cp:coreProperties>
</file>