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6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4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1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1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2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7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6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6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3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555424"/>
          </a:xfrm>
        </p:spPr>
        <p:txBody>
          <a:bodyPr>
            <a:normAutofit fontScale="90000"/>
          </a:bodyPr>
          <a:lstStyle/>
          <a:p>
            <a:r>
              <a:rPr lang="en-US" dirty="0"/>
              <a:t>Classes of elements color coded on tiny periodic table that is a glue in on your KCQ Notes page, group names color coded on big periodic table inside the worksheet questions</a:t>
            </a:r>
          </a:p>
        </p:txBody>
      </p:sp>
    </p:spTree>
    <p:extLst>
      <p:ext uri="{BB962C8B-B14F-4D97-AF65-F5344CB8AC3E}">
        <p14:creationId xmlns:p14="http://schemas.microsoft.com/office/powerpoint/2010/main" val="112040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2928" b="1590"/>
          <a:stretch/>
        </p:blipFill>
        <p:spPr>
          <a:xfrm>
            <a:off x="0" y="336912"/>
            <a:ext cx="9842941" cy="65076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9156" y="656714"/>
            <a:ext cx="456985" cy="4496818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1867" y="1311086"/>
            <a:ext cx="515262" cy="384244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67806" y="2599089"/>
            <a:ext cx="4813676" cy="2554443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67806" y="5338482"/>
            <a:ext cx="6790394" cy="1277471"/>
          </a:xfrm>
          <a:prstGeom prst="rect">
            <a:avLst/>
          </a:prstGeom>
          <a:solidFill>
            <a:srgbClr val="FF0000">
              <a:alpha val="2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64088" y="656713"/>
            <a:ext cx="489194" cy="4496819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58201" y="1311087"/>
            <a:ext cx="497340" cy="3842446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94929" y="1311086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2301" y="1960353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85747" y="2592167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69536" y="2592167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79927" y="3229444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65560" y="3229444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72568" y="3881627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85047" y="215153"/>
            <a:ext cx="4988859" cy="20578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252882" y="215153"/>
            <a:ext cx="470647" cy="428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83164" y="1966878"/>
            <a:ext cx="484094" cy="1263659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88054" y="3237062"/>
            <a:ext cx="954894" cy="655823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81482" y="3879804"/>
            <a:ext cx="1472148" cy="1273728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966192" y="4515690"/>
            <a:ext cx="484094" cy="637843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631051" y="746567"/>
            <a:ext cx="1474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Metals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Non-metals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Metalloids</a:t>
            </a:r>
          </a:p>
          <a:p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10029643" y="670159"/>
            <a:ext cx="456985" cy="457200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0029643" y="1509678"/>
            <a:ext cx="456985" cy="457200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029428" y="2370107"/>
            <a:ext cx="457200" cy="457200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025239" y="361605"/>
            <a:ext cx="3792221" cy="1569660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Using this as a guide, color code your periodic table to show the three </a:t>
            </a:r>
            <a:r>
              <a:rPr lang="en-US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CLASSES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of elements.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633692" y="4307629"/>
            <a:ext cx="24097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Polonium is sometimes considered a metal, metalloid, or a non-metal depending on which table you are looking at. Astatine is sometimes considered a nonmetal, sometimes a metalloid. No big deal, it is weird!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964021" y="1287099"/>
            <a:ext cx="483894" cy="1946088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461437" y="1299953"/>
            <a:ext cx="506858" cy="1262705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972301" y="1314327"/>
            <a:ext cx="497440" cy="632579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3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2928" b="1590"/>
          <a:stretch/>
        </p:blipFill>
        <p:spPr>
          <a:xfrm>
            <a:off x="0" y="336912"/>
            <a:ext cx="9842941" cy="65076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9156" y="656714"/>
            <a:ext cx="456985" cy="4496818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1867" y="1311086"/>
            <a:ext cx="515262" cy="3842446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67806" y="2599089"/>
            <a:ext cx="4813676" cy="2554443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67806" y="5338482"/>
            <a:ext cx="6790394" cy="1277471"/>
          </a:xfrm>
          <a:prstGeom prst="rect">
            <a:avLst/>
          </a:prstGeom>
          <a:solidFill>
            <a:srgbClr val="FF00FF">
              <a:alpha val="2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64088" y="656713"/>
            <a:ext cx="489194" cy="4496819"/>
          </a:xfrm>
          <a:prstGeom prst="rect">
            <a:avLst/>
          </a:prstGeom>
          <a:solidFill>
            <a:srgbClr val="7030A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58201" y="1311087"/>
            <a:ext cx="497340" cy="3842446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94929" y="1311086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2301" y="1960353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85747" y="2592167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69536" y="2592167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79927" y="3229444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65560" y="3229444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72568" y="3881627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85047" y="215153"/>
            <a:ext cx="4988859" cy="20578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252882" y="215153"/>
            <a:ext cx="470647" cy="428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96611" y="1953431"/>
            <a:ext cx="484094" cy="1263659"/>
          </a:xfrm>
          <a:prstGeom prst="rect">
            <a:avLst/>
          </a:prstGeom>
          <a:solidFill>
            <a:schemeClr val="tx1">
              <a:lumMod val="50000"/>
              <a:lumOff val="5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501501" y="3223615"/>
            <a:ext cx="954894" cy="655823"/>
          </a:xfrm>
          <a:prstGeom prst="rect">
            <a:avLst/>
          </a:prstGeom>
          <a:solidFill>
            <a:schemeClr val="tx1">
              <a:lumMod val="50000"/>
              <a:lumOff val="5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81482" y="3879804"/>
            <a:ext cx="1472148" cy="1273728"/>
          </a:xfrm>
          <a:prstGeom prst="rect">
            <a:avLst/>
          </a:prstGeom>
          <a:solidFill>
            <a:schemeClr val="tx1">
              <a:lumMod val="50000"/>
              <a:lumOff val="5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966192" y="4515690"/>
            <a:ext cx="484094" cy="637843"/>
          </a:xfrm>
          <a:prstGeom prst="rect">
            <a:avLst/>
          </a:prstGeom>
          <a:solidFill>
            <a:schemeClr val="tx1">
              <a:lumMod val="50000"/>
              <a:lumOff val="5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540957" y="323465"/>
            <a:ext cx="14740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Alkali Metals</a:t>
            </a:r>
          </a:p>
          <a:p>
            <a:endParaRPr lang="en-US" b="1" dirty="0"/>
          </a:p>
          <a:p>
            <a:r>
              <a:rPr lang="en-US" b="1" dirty="0"/>
              <a:t>Alkaline Earth Metals</a:t>
            </a:r>
          </a:p>
          <a:p>
            <a:endParaRPr lang="en-US" b="1" dirty="0"/>
          </a:p>
          <a:p>
            <a:r>
              <a:rPr lang="en-US" b="1" dirty="0"/>
              <a:t>Transition Metals</a:t>
            </a:r>
          </a:p>
          <a:p>
            <a:endParaRPr lang="en-US" b="1" dirty="0"/>
          </a:p>
          <a:p>
            <a:r>
              <a:rPr lang="en-US" b="1" dirty="0"/>
              <a:t>Other Metals</a:t>
            </a:r>
          </a:p>
          <a:p>
            <a:endParaRPr lang="en-US" b="1" dirty="0"/>
          </a:p>
          <a:p>
            <a:r>
              <a:rPr lang="en-US" b="1" dirty="0"/>
              <a:t>Rare Earth Metals</a:t>
            </a:r>
          </a:p>
          <a:p>
            <a:endParaRPr lang="en-US" b="1" dirty="0"/>
          </a:p>
          <a:p>
            <a:r>
              <a:rPr lang="en-US" b="1" dirty="0"/>
              <a:t>Metalloids/</a:t>
            </a:r>
            <a:br>
              <a:rPr lang="en-US" b="1" dirty="0"/>
            </a:br>
            <a:r>
              <a:rPr lang="en-US" b="1" dirty="0"/>
              <a:t>Semimetals</a:t>
            </a:r>
          </a:p>
          <a:p>
            <a:endParaRPr lang="en-US" b="1" dirty="0"/>
          </a:p>
          <a:p>
            <a:r>
              <a:rPr lang="en-US" b="1" dirty="0"/>
              <a:t>Other </a:t>
            </a:r>
            <a:br>
              <a:rPr lang="en-US" b="1" dirty="0"/>
            </a:br>
            <a:r>
              <a:rPr lang="en-US" b="1" dirty="0"/>
              <a:t>Non-metals</a:t>
            </a:r>
          </a:p>
          <a:p>
            <a:endParaRPr lang="en-US" b="1" dirty="0"/>
          </a:p>
          <a:p>
            <a:r>
              <a:rPr lang="en-US" b="1" dirty="0"/>
              <a:t>Halogens</a:t>
            </a:r>
          </a:p>
          <a:p>
            <a:endParaRPr lang="en-US" b="1" dirty="0"/>
          </a:p>
          <a:p>
            <a:r>
              <a:rPr lang="en-US" b="1" dirty="0"/>
              <a:t>Noble Gases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029643" y="199514"/>
            <a:ext cx="456985" cy="457200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0029644" y="982059"/>
            <a:ext cx="456985" cy="457200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038081" y="1815797"/>
            <a:ext cx="457200" cy="4572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035000" y="3983954"/>
            <a:ext cx="457200" cy="457200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035000" y="2522506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035000" y="3146935"/>
            <a:ext cx="457200" cy="457200"/>
          </a:xfrm>
          <a:prstGeom prst="rect">
            <a:avLst/>
          </a:prstGeom>
          <a:solidFill>
            <a:srgbClr val="FF00FF">
              <a:alpha val="2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035000" y="5513293"/>
            <a:ext cx="457200" cy="457200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035000" y="4800802"/>
            <a:ext cx="457200" cy="457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0035000" y="6185696"/>
            <a:ext cx="457200" cy="457200"/>
          </a:xfrm>
          <a:prstGeom prst="rect">
            <a:avLst/>
          </a:prstGeom>
          <a:solidFill>
            <a:srgbClr val="7030A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8503876" y="5204020"/>
            <a:ext cx="15882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Polonium sometimes considered an other metal, sometimes a metalloid/ semimetal. Astatine sometimes a metalloid sometimes a halogen. No big deal, its weird!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2027730" y="483207"/>
            <a:ext cx="3792221" cy="1569660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Using this as a guide, color code your periodic table to show the </a:t>
            </a:r>
            <a:r>
              <a:rPr lang="en-US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GROUP NAMES</a:t>
            </a: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92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160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Classes of elements color coded on tiny periodic table that is a glue in on your KCQ Notes page, group names color coded on big periodic table inside the worksheet questions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Classes of Elements</dc:title>
  <dc:creator>Farmer, Stephanie [DH]</dc:creator>
  <cp:lastModifiedBy>Farmer, Stephanie [DH]</cp:lastModifiedBy>
  <cp:revision>12</cp:revision>
  <dcterms:created xsi:type="dcterms:W3CDTF">2018-09-28T16:12:04Z</dcterms:created>
  <dcterms:modified xsi:type="dcterms:W3CDTF">2022-08-20T21:40:32Z</dcterms:modified>
</cp:coreProperties>
</file>