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5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6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6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5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1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6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9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5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092A-F327-4530-9585-820C864BE47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FB2-214E-4891-B044-3105C4DCC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4441"/>
            <a:ext cx="9144000" cy="1061279"/>
          </a:xfrm>
        </p:spPr>
        <p:txBody>
          <a:bodyPr/>
          <a:lstStyle/>
          <a:p>
            <a:r>
              <a:rPr lang="en-US" dirty="0" smtClean="0">
                <a:latin typeface="Impact" panose="020B0806030902050204" pitchFamily="34" charset="0"/>
              </a:rPr>
              <a:t>Periodic Table of Aliens!</a:t>
            </a:r>
            <a:endParaRPr lang="en-US" dirty="0">
              <a:latin typeface="Impact" panose="020B0806030902050204" pitchFamily="34" charset="0"/>
            </a:endParaRPr>
          </a:p>
        </p:txBody>
      </p:sp>
      <p:pic>
        <p:nvPicPr>
          <p:cNvPr id="1028" name="Picture 4" descr="Image result for alie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417" y="1826526"/>
            <a:ext cx="5877166" cy="42976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5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6" y="29026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latin typeface="Impact" panose="020B0806030902050204" pitchFamily="34" charset="0"/>
              </a:rPr>
              <a:t>Goals</a:t>
            </a:r>
            <a:endParaRPr lang="en-US" sz="6600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6" y="1325563"/>
            <a:ext cx="10515600" cy="435133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Find the two </a:t>
            </a:r>
            <a:br>
              <a:rPr lang="en-US" sz="4800" dirty="0" smtClean="0"/>
            </a:br>
            <a:r>
              <a:rPr lang="en-US" sz="4800" dirty="0" smtClean="0"/>
              <a:t>missing aliens</a:t>
            </a:r>
          </a:p>
          <a:p>
            <a:r>
              <a:rPr lang="en-US" sz="4800" dirty="0" smtClean="0"/>
              <a:t>Identify a </a:t>
            </a:r>
            <a:br>
              <a:rPr lang="en-US" sz="4800" dirty="0" smtClean="0"/>
            </a:br>
            <a:r>
              <a:rPr lang="en-US" sz="4800" dirty="0" smtClean="0"/>
              <a:t>potential NEXT </a:t>
            </a:r>
            <a:br>
              <a:rPr lang="en-US" sz="4800" dirty="0" smtClean="0"/>
            </a:br>
            <a:r>
              <a:rPr lang="en-US" sz="4800" dirty="0" smtClean="0"/>
              <a:t>alien that would exist if you expanded your table to be even bigger</a:t>
            </a:r>
            <a:endParaRPr lang="en-US" sz="4800" dirty="0"/>
          </a:p>
        </p:txBody>
      </p:sp>
      <p:pic>
        <p:nvPicPr>
          <p:cNvPr id="2050" name="Picture 2" descr="Image result for men in bl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409" y="691807"/>
            <a:ext cx="5715000" cy="2857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6" y="29026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latin typeface="Impact" panose="020B0806030902050204" pitchFamily="34" charset="0"/>
              </a:rPr>
              <a:t>How?</a:t>
            </a:r>
            <a:endParaRPr lang="en-US" sz="6600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5" y="1241946"/>
            <a:ext cx="11460707" cy="541816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Arrange your table into GROUPS and  PERIODS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 </a:t>
            </a:r>
            <a:r>
              <a:rPr lang="en-US" sz="3200" dirty="0" smtClean="0"/>
              <a:t>It should make a rectangle!</a:t>
            </a:r>
          </a:p>
          <a:p>
            <a:r>
              <a:rPr lang="en-US" sz="3200" b="1" dirty="0" smtClean="0"/>
              <a:t>Leave blank spots for the two missing aliens</a:t>
            </a:r>
          </a:p>
          <a:p>
            <a:r>
              <a:rPr lang="en-US" sz="3200" b="1" dirty="0" smtClean="0"/>
              <a:t>Every </a:t>
            </a:r>
            <a:r>
              <a:rPr lang="en-US" sz="3200" b="1" u="sng" dirty="0" smtClean="0"/>
              <a:t>GROUP</a:t>
            </a:r>
            <a:r>
              <a:rPr lang="en-US" sz="3200" b="1" dirty="0" smtClean="0"/>
              <a:t> should have: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Something that is the same as you go down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Something that changes in a predictable way as you go down. </a:t>
            </a:r>
          </a:p>
          <a:p>
            <a:r>
              <a:rPr lang="en-US" sz="3200" b="1" dirty="0" smtClean="0"/>
              <a:t>Every </a:t>
            </a:r>
            <a:r>
              <a:rPr lang="en-US" sz="3200" b="1" u="sng" dirty="0" smtClean="0"/>
              <a:t>PERIOD</a:t>
            </a:r>
            <a:r>
              <a:rPr lang="en-US" sz="3200" b="1" dirty="0" smtClean="0"/>
              <a:t> should have: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Something that is the same as you go down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Something that changes in a  predictable way as you go down.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54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89919"/>
              </p:ext>
            </p:extLst>
          </p:nvPr>
        </p:nvGraphicFramePr>
        <p:xfrm>
          <a:off x="598985" y="187399"/>
          <a:ext cx="713232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391399118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2816276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288538769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88990659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72816972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054442723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633015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/>
                        <a:t>?</a:t>
                      </a:r>
                      <a:endParaRPr lang="en-US" sz="60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9585218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/>
                        <a:t>?</a:t>
                      </a:r>
                      <a:endParaRPr lang="en-US" sz="60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24644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7430549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97639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731305" y="1282886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1305" y="2290519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1305" y="3311876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31305" y="4319509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31305" y="275253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9802" y="5222051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65042" y="5241150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6077" y="5241150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01317" y="5260249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1985" y="5245254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57225" y="5237057"/>
            <a:ext cx="100584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 Alien?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048465" y="825682"/>
            <a:ext cx="2961566" cy="34938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Identify </a:t>
            </a:r>
            <a:r>
              <a:rPr lang="en-US" sz="2800" b="1" u="sng" dirty="0" smtClean="0">
                <a:solidFill>
                  <a:schemeClr val="tx1"/>
                </a:solidFill>
              </a:rPr>
              <a:t>BOTH</a:t>
            </a:r>
            <a:r>
              <a:rPr lang="en-US" sz="2800" b="1" dirty="0" smtClean="0">
                <a:solidFill>
                  <a:schemeClr val="tx1"/>
                </a:solidFill>
              </a:rPr>
              <a:t> missing Aliens and describe/draw each. Pick </a:t>
            </a:r>
            <a:r>
              <a:rPr lang="en-US" sz="2800" b="1" u="sng" dirty="0" smtClean="0">
                <a:solidFill>
                  <a:schemeClr val="tx1"/>
                </a:solidFill>
              </a:rPr>
              <a:t>ONE</a:t>
            </a:r>
            <a:r>
              <a:rPr lang="en-US" sz="2800" b="1" dirty="0" smtClean="0">
                <a:solidFill>
                  <a:schemeClr val="tx1"/>
                </a:solidFill>
              </a:rPr>
              <a:t> “Next Alien” to predict and describe/draw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3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142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Impact</vt:lpstr>
      <vt:lpstr>Office Theme</vt:lpstr>
      <vt:lpstr>Periodic Table of Aliens!</vt:lpstr>
      <vt:lpstr>Goals</vt:lpstr>
      <vt:lpstr>How?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5</cp:revision>
  <dcterms:created xsi:type="dcterms:W3CDTF">2019-10-22T16:27:10Z</dcterms:created>
  <dcterms:modified xsi:type="dcterms:W3CDTF">2019-10-22T16:55:01Z</dcterms:modified>
</cp:coreProperties>
</file>