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B629D-C688-4A3B-88F5-A1FD657DD52E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3991-8168-43E5-A9D6-0E4C0A6D446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7080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B629D-C688-4A3B-88F5-A1FD657DD52E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3991-8168-43E5-A9D6-0E4C0A6D4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752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B629D-C688-4A3B-88F5-A1FD657DD52E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3991-8168-43E5-A9D6-0E4C0A6D4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19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B629D-C688-4A3B-88F5-A1FD657DD52E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3991-8168-43E5-A9D6-0E4C0A6D4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370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B629D-C688-4A3B-88F5-A1FD657DD52E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3991-8168-43E5-A9D6-0E4C0A6D446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860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B629D-C688-4A3B-88F5-A1FD657DD52E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3991-8168-43E5-A9D6-0E4C0A6D4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7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B629D-C688-4A3B-88F5-A1FD657DD52E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3991-8168-43E5-A9D6-0E4C0A6D4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09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B629D-C688-4A3B-88F5-A1FD657DD52E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3991-8168-43E5-A9D6-0E4C0A6D4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18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B629D-C688-4A3B-88F5-A1FD657DD52E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3991-8168-43E5-A9D6-0E4C0A6D4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239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18B629D-C688-4A3B-88F5-A1FD657DD52E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4E3991-8168-43E5-A9D6-0E4C0A6D4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B629D-C688-4A3B-88F5-A1FD657DD52E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E3991-8168-43E5-A9D6-0E4C0A6D4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882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18B629D-C688-4A3B-88F5-A1FD657DD52E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74E3991-8168-43E5-A9D6-0E4C0A6D446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6052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800600" y="731519"/>
            <a:ext cx="6584324" cy="588822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4000" u="sng" dirty="0" smtClean="0"/>
              <a:t>VERBAL JUMPSTART</a:t>
            </a:r>
          </a:p>
          <a:p>
            <a:pPr algn="ctr"/>
            <a:r>
              <a:rPr lang="en-US" sz="4000" i="1" dirty="0" smtClean="0"/>
              <a:t>Talk to your neighbor!</a:t>
            </a:r>
          </a:p>
          <a:p>
            <a:r>
              <a:rPr lang="en-US" sz="3600" dirty="0" smtClean="0"/>
              <a:t>1) Look at your periodic table. </a:t>
            </a:r>
            <a:br>
              <a:rPr lang="en-US" sz="3600" dirty="0" smtClean="0"/>
            </a:br>
            <a:r>
              <a:rPr lang="en-US" sz="3600" dirty="0" smtClean="0"/>
              <a:t>     List five things that you can </a:t>
            </a:r>
            <a:br>
              <a:rPr lang="en-US" sz="3600" dirty="0" smtClean="0"/>
            </a:br>
            <a:r>
              <a:rPr lang="en-US" sz="3600" dirty="0" smtClean="0"/>
              <a:t>     tell from your periodic table.</a:t>
            </a:r>
          </a:p>
          <a:p>
            <a:r>
              <a:rPr lang="en-US" sz="3600" dirty="0" smtClean="0"/>
              <a:t>2) What does it mean if something </a:t>
            </a:r>
            <a:br>
              <a:rPr lang="en-US" sz="3600" dirty="0" smtClean="0"/>
            </a:br>
            <a:r>
              <a:rPr lang="en-US" sz="3600" dirty="0" smtClean="0"/>
              <a:t>     is “periodic?”</a:t>
            </a:r>
          </a:p>
          <a:p>
            <a:r>
              <a:rPr lang="en-US" sz="3600" dirty="0" smtClean="0"/>
              <a:t>3) When done, pick a piece of colored </a:t>
            </a:r>
            <a:br>
              <a:rPr lang="en-US" sz="3600" dirty="0" smtClean="0"/>
            </a:br>
            <a:r>
              <a:rPr lang="en-US" sz="3600" dirty="0" smtClean="0"/>
              <a:t>     paper – this will be for the periodic </a:t>
            </a:r>
            <a:br>
              <a:rPr lang="en-US" sz="3600" dirty="0" smtClean="0"/>
            </a:br>
            <a:r>
              <a:rPr lang="en-US" sz="3600" dirty="0" smtClean="0"/>
              <a:t>     table that flips out of your </a:t>
            </a:r>
            <a:br>
              <a:rPr lang="en-US" sz="3600" dirty="0" smtClean="0"/>
            </a:br>
            <a:r>
              <a:rPr lang="en-US" sz="3600" dirty="0" smtClean="0"/>
              <a:t>     notebook, so pick something you </a:t>
            </a:r>
            <a:br>
              <a:rPr lang="en-US" sz="3600" dirty="0" smtClean="0"/>
            </a:br>
            <a:r>
              <a:rPr lang="en-US" sz="3600" dirty="0" smtClean="0"/>
              <a:t>     don’t mind looking at all year! ;-)</a:t>
            </a:r>
            <a:endParaRPr lang="en-US" sz="3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1196116" y="382922"/>
            <a:ext cx="2963761" cy="647507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sz="2000" dirty="0" smtClean="0"/>
              <a:t>Insightful</a:t>
            </a:r>
            <a:br>
              <a:rPr lang="en-US" sz="2000" dirty="0" smtClean="0"/>
            </a:br>
            <a:r>
              <a:rPr lang="en-US" sz="2000" dirty="0" smtClean="0"/>
              <a:t>Well said</a:t>
            </a:r>
            <a:br>
              <a:rPr lang="en-US" sz="2000" dirty="0" smtClean="0"/>
            </a:br>
            <a:r>
              <a:rPr lang="en-US" sz="2000" dirty="0" smtClean="0"/>
              <a:t>Exceeds expectations</a:t>
            </a:r>
          </a:p>
          <a:p>
            <a:pPr>
              <a:lnSpc>
                <a:spcPct val="100000"/>
              </a:lnSpc>
            </a:pP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2000" dirty="0" smtClean="0"/>
              <a:t>Solid response</a:t>
            </a:r>
            <a:br>
              <a:rPr lang="en-US" sz="2000" dirty="0" smtClean="0"/>
            </a:br>
            <a:r>
              <a:rPr lang="en-US" sz="2000" dirty="0" smtClean="0"/>
              <a:t>Clear</a:t>
            </a:r>
            <a:br>
              <a:rPr lang="en-US" sz="2000" dirty="0" smtClean="0"/>
            </a:br>
            <a:r>
              <a:rPr lang="en-US" sz="2000" dirty="0" smtClean="0"/>
              <a:t>Meets expectations</a:t>
            </a:r>
            <a:br>
              <a:rPr lang="en-US" sz="2000" dirty="0" smtClean="0"/>
            </a:br>
            <a:endParaRPr lang="en-US" sz="2000" dirty="0" smtClean="0"/>
          </a:p>
          <a:p>
            <a:pPr>
              <a:lnSpc>
                <a:spcPct val="100000"/>
              </a:lnSpc>
            </a:pPr>
            <a:r>
              <a:rPr lang="en-US" sz="2000" dirty="0" smtClean="0"/>
              <a:t>Emerging understanding</a:t>
            </a:r>
            <a:br>
              <a:rPr lang="en-US" sz="2000" dirty="0" smtClean="0"/>
            </a:br>
            <a:r>
              <a:rPr lang="en-US" sz="2000" dirty="0" smtClean="0"/>
              <a:t>“Thinking out loud”</a:t>
            </a:r>
            <a:br>
              <a:rPr lang="en-US" sz="2000" dirty="0" smtClean="0"/>
            </a:br>
            <a:r>
              <a:rPr lang="en-US" sz="2000" dirty="0" smtClean="0"/>
              <a:t>Approaching expectations</a:t>
            </a:r>
            <a:br>
              <a:rPr lang="en-US" sz="2000" dirty="0" smtClean="0"/>
            </a:b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Lacks understanding</a:t>
            </a:r>
            <a:br>
              <a:rPr lang="en-US" sz="2000" dirty="0" smtClean="0"/>
            </a:br>
            <a:r>
              <a:rPr lang="en-US" sz="2000" dirty="0" smtClean="0"/>
              <a:t>Quiet, inaudible</a:t>
            </a:r>
            <a:br>
              <a:rPr lang="en-US" sz="2000" dirty="0" smtClean="0"/>
            </a:br>
            <a:r>
              <a:rPr lang="en-US" sz="2000" dirty="0" smtClean="0"/>
              <a:t>Doesn’t meet expectations</a:t>
            </a:r>
            <a:br>
              <a:rPr lang="en-US" sz="2000" dirty="0" smtClean="0"/>
            </a:br>
            <a:endParaRPr lang="en-US" sz="2000" dirty="0" smtClean="0"/>
          </a:p>
          <a:p>
            <a:pPr>
              <a:lnSpc>
                <a:spcPct val="100000"/>
              </a:lnSpc>
            </a:pPr>
            <a:r>
              <a:rPr lang="en-US" sz="900" dirty="0"/>
              <a:t/>
            </a:r>
            <a:br>
              <a:rPr lang="en-US" sz="900" dirty="0"/>
            </a:br>
            <a:r>
              <a:rPr lang="en-US" sz="2000" dirty="0" smtClean="0"/>
              <a:t>Unprepared</a:t>
            </a:r>
            <a:br>
              <a:rPr lang="en-US" sz="2000" dirty="0" smtClean="0"/>
            </a:br>
            <a:r>
              <a:rPr lang="en-US" sz="2000" dirty="0" smtClean="0"/>
              <a:t>Non-attempt</a:t>
            </a:r>
            <a:br>
              <a:rPr lang="en-US" sz="2000" dirty="0" smtClean="0"/>
            </a:br>
            <a:r>
              <a:rPr lang="en-US" sz="2000" dirty="0" smtClean="0"/>
              <a:t>Non-answer</a:t>
            </a:r>
          </a:p>
        </p:txBody>
      </p:sp>
      <p:pic>
        <p:nvPicPr>
          <p:cNvPr id="4" name="Picture 2" descr="https://encrypted-tbn2.gstatic.com/images?q=tbn:ANd9GcSAT9nXOUddgcO2U7yiRGP4WiHWUNQEYCQle7O5O3hMfOFVOZy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494617" y="2929008"/>
            <a:ext cx="6326970" cy="105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33363" y="115910"/>
            <a:ext cx="7366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ABSENT FOR QUIZ? COME UP TO SEE ME NOW!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15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27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Calibri Light</vt:lpstr>
      <vt:lpstr>Retrospect</vt:lpstr>
      <vt:lpstr>PowerPoint Presentation</vt:lpstr>
    </vt:vector>
  </TitlesOfParts>
  <Company>DVHS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Farmer, Stephanie [DH]</dc:creator>
  <cp:lastModifiedBy>Farmer, Stephanie [DH]</cp:lastModifiedBy>
  <cp:revision>1</cp:revision>
  <dcterms:created xsi:type="dcterms:W3CDTF">2014-10-21T15:35:28Z</dcterms:created>
  <dcterms:modified xsi:type="dcterms:W3CDTF">2014-10-21T15:35:46Z</dcterms:modified>
</cp:coreProperties>
</file>