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4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8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7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6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4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9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0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0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24E5-6F02-4DD7-81ED-D727F243F312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38758-515B-46A0-9154-F2D1791E9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8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1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7175110-14F5-463F-B981-18B63FC54229}" type="slidenum">
              <a:rPr kumimoji="0"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2</a:t>
            </a:fld>
            <a:endParaRPr kumimoji="0" lang="en-US" altLang="en-US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Sodium Chloride</a:t>
            </a:r>
            <a:br>
              <a:rPr lang="en-US" altLang="en-US" smtClean="0"/>
            </a:br>
            <a:r>
              <a:rPr lang="en-US" altLang="en-US" smtClean="0"/>
              <a:t>  (Ionic Molecule)</a:t>
            </a:r>
          </a:p>
        </p:txBody>
      </p:sp>
      <p:pic>
        <p:nvPicPr>
          <p:cNvPr id="16388" name="Picture 3" descr="D:\Image Downloads\Standard Model Summary_files\ioni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1"/>
            <a:ext cx="5018088" cy="258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 descr="D:\Image Downloads\Standard Model Summary_files\1063028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120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598CDB9-F639-433A-8E67-AA7C6EFB122D}" type="slidenum">
              <a:rPr kumimoji="0"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3</a:t>
            </a:fld>
            <a:endParaRPr kumimoji="0" lang="en-US" altLang="en-US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Ionic Compounds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133600" y="2209800"/>
            <a:ext cx="79248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anose="030F0702030302020204" pitchFamily="66" charset="0"/>
              </a:rPr>
              <a:t>They are solids with high melting points (typically &gt; 400</a:t>
            </a:r>
            <a:r>
              <a:rPr kumimoji="0"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C)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anose="030F0702030302020204" pitchFamily="66" charset="0"/>
                <a:sym typeface="Symbol" panose="05050102010706020507" pitchFamily="18" charset="2"/>
              </a:rPr>
              <a:t>Many are soluble in water</a:t>
            </a:r>
          </a:p>
        </p:txBody>
      </p:sp>
    </p:spTree>
    <p:extLst>
      <p:ext uri="{BB962C8B-B14F-4D97-AF65-F5344CB8AC3E}">
        <p14:creationId xmlns:p14="http://schemas.microsoft.com/office/powerpoint/2010/main" val="101457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44A830E7-E428-4854-8D25-F6BB22D8C3E3}" type="slidenum">
              <a:rPr kumimoji="0"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4</a:t>
            </a:fld>
            <a:endParaRPr kumimoji="0" lang="en-US" altLang="en-US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Ionic Compounds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209800" y="2286001"/>
            <a:ext cx="76200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anose="030F0702030302020204" pitchFamily="66" charset="0"/>
              </a:rPr>
              <a:t>Molten compounds conduct electricity well because they contain mobile charged particles (ions).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200000"/>
              <a:buFontTx/>
              <a:buChar char="•"/>
            </a:pPr>
            <a:r>
              <a:rPr kumimoji="0" lang="en-US" altLang="en-US">
                <a:latin typeface="Comic Sans MS" panose="030F0702030302020204" pitchFamily="66" charset="0"/>
              </a:rPr>
              <a:t>Aqueous solutions conduct electricity well for the same reason.</a:t>
            </a:r>
          </a:p>
        </p:txBody>
      </p:sp>
    </p:spTree>
    <p:extLst>
      <p:ext uri="{BB962C8B-B14F-4D97-AF65-F5344CB8AC3E}">
        <p14:creationId xmlns:p14="http://schemas.microsoft.com/office/powerpoint/2010/main" val="124000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6488573-4550-4FB7-8944-442C1102EA76}" type="slidenum">
              <a:rPr kumimoji="0"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5</a:t>
            </a:fld>
            <a:endParaRPr kumimoji="0" lang="en-US" altLang="en-US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Compounds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1828800" y="1447800"/>
            <a:ext cx="7848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anose="030F0702030302020204" pitchFamily="66" charset="0"/>
              </a:rPr>
              <a:t>Properties of compounds often have VERY different properties than the individual elements.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752600" y="3429000"/>
            <a:ext cx="8763000" cy="3048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anose="030F0702030302020204" pitchFamily="66" charset="0"/>
            </a:endParaRPr>
          </a:p>
        </p:txBody>
      </p:sp>
      <p:pic>
        <p:nvPicPr>
          <p:cNvPr id="19462" name="Picture 5" descr="D:\Image Downloads\french fr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67" r="15625" b="3226"/>
          <a:stretch>
            <a:fillRect/>
          </a:stretch>
        </p:blipFill>
        <p:spPr bwMode="auto">
          <a:xfrm>
            <a:off x="8458200" y="3676650"/>
            <a:ext cx="1981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905000" y="3886200"/>
            <a:ext cx="6781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2800" b="1">
                <a:latin typeface="Comic Sans MS" panose="030F0702030302020204" pitchFamily="66" charset="0"/>
              </a:rPr>
              <a:t>Sodium</a:t>
            </a:r>
            <a:r>
              <a:rPr kumimoji="0" lang="en-US" altLang="en-US" sz="2800">
                <a:latin typeface="Comic Sans MS" panose="030F0702030302020204" pitchFamily="66" charset="0"/>
              </a:rPr>
              <a:t> is an explosive metal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2800" b="1">
                <a:latin typeface="Comic Sans MS" panose="030F0702030302020204" pitchFamily="66" charset="0"/>
              </a:rPr>
              <a:t>Chlorine</a:t>
            </a:r>
            <a:r>
              <a:rPr kumimoji="0" lang="en-US" altLang="en-US" sz="2800">
                <a:latin typeface="Comic Sans MS" panose="030F0702030302020204" pitchFamily="66" charset="0"/>
              </a:rPr>
              <a:t> is a poisonous gas.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 sz="2800" b="1">
                <a:latin typeface="Comic Sans MS" panose="030F0702030302020204" pitchFamily="66" charset="0"/>
              </a:rPr>
              <a:t>Sodium Chloride </a:t>
            </a:r>
            <a:r>
              <a:rPr kumimoji="0" lang="en-US" altLang="en-US" sz="2800">
                <a:latin typeface="Comic Sans MS" panose="030F0702030302020204" pitchFamily="66" charset="0"/>
              </a:rPr>
              <a:t>you put on your fries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kumimoji="0"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56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7022ACF-BC84-4012-94F4-DC29E7927A96}" type="slidenum">
              <a:rPr kumimoji="0"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6</a:t>
            </a:fld>
            <a:endParaRPr kumimoji="0" lang="en-US" altLang="en-US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Properties of Compounds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057400" y="1905001"/>
            <a:ext cx="7924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kumimoji="0" lang="en-US" altLang="en-US">
                <a:latin typeface="Comic Sans MS" panose="030F0702030302020204" pitchFamily="66" charset="0"/>
              </a:rPr>
              <a:t>Because chemical properties are due to the electron configuration of the valence electrons.  During bonding, this configuration changes.</a:t>
            </a:r>
          </a:p>
        </p:txBody>
      </p:sp>
    </p:spTree>
    <p:extLst>
      <p:ext uri="{BB962C8B-B14F-4D97-AF65-F5344CB8AC3E}">
        <p14:creationId xmlns:p14="http://schemas.microsoft.com/office/powerpoint/2010/main" val="283664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116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Symbol</vt:lpstr>
      <vt:lpstr>Office Theme</vt:lpstr>
      <vt:lpstr>PowerPoint Presentation</vt:lpstr>
      <vt:lpstr>Sodium Chloride   (Ionic Molecule)</vt:lpstr>
      <vt:lpstr>Properties of Ionic Compounds</vt:lpstr>
      <vt:lpstr>Properties of Ionic Compounds</vt:lpstr>
      <vt:lpstr>Properties of Compounds</vt:lpstr>
      <vt:lpstr>Properties of Compounds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2</cp:revision>
  <dcterms:created xsi:type="dcterms:W3CDTF">2016-10-31T21:13:47Z</dcterms:created>
  <dcterms:modified xsi:type="dcterms:W3CDTF">2016-10-31T21:46:53Z</dcterms:modified>
</cp:coreProperties>
</file>