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F997-3AE9-4AF1-A9D5-4A83642DACF3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A5CE-A750-4B78-9220-A4309E5C4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65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F997-3AE9-4AF1-A9D5-4A83642DACF3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A5CE-A750-4B78-9220-A4309E5C4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95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F997-3AE9-4AF1-A9D5-4A83642DACF3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A5CE-A750-4B78-9220-A4309E5C4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96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F997-3AE9-4AF1-A9D5-4A83642DACF3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A5CE-A750-4B78-9220-A4309E5C4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3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F997-3AE9-4AF1-A9D5-4A83642DACF3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A5CE-A750-4B78-9220-A4309E5C4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1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F997-3AE9-4AF1-A9D5-4A83642DACF3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A5CE-A750-4B78-9220-A4309E5C4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43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F997-3AE9-4AF1-A9D5-4A83642DACF3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A5CE-A750-4B78-9220-A4309E5C4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2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F997-3AE9-4AF1-A9D5-4A83642DACF3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A5CE-A750-4B78-9220-A4309E5C4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28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F997-3AE9-4AF1-A9D5-4A83642DACF3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A5CE-A750-4B78-9220-A4309E5C4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09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F997-3AE9-4AF1-A9D5-4A83642DACF3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A5CE-A750-4B78-9220-A4309E5C4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24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F997-3AE9-4AF1-A9D5-4A83642DACF3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A5CE-A750-4B78-9220-A4309E5C4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7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F997-3AE9-4AF1-A9D5-4A83642DACF3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0A5CE-A750-4B78-9220-A4309E5C4D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0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36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52400" y="-381000"/>
            <a:ext cx="7721600" cy="1143000"/>
          </a:xfrm>
        </p:spPr>
        <p:txBody>
          <a:bodyPr/>
          <a:lstStyle/>
          <a:p>
            <a:r>
              <a:rPr lang="en-US" altLang="en-US" smtClean="0">
                <a:solidFill>
                  <a:schemeClr val="accent1"/>
                </a:solidFill>
              </a:rPr>
              <a:t>Jumpstart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28600" y="685800"/>
            <a:ext cx="8458200" cy="1771650"/>
          </a:xfrm>
        </p:spPr>
        <p:txBody>
          <a:bodyPr/>
          <a:lstStyle/>
          <a:p>
            <a:endParaRPr lang="en-US" altLang="en-US" sz="240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A0054C37-2092-4369-A908-802F097EF2F2}" type="slidenum">
              <a:rPr lang="en-US" altLang="en-US" sz="1400">
                <a:solidFill>
                  <a:srgbClr val="5E574E"/>
                </a:solidFill>
                <a:latin typeface="Arial" charset="0"/>
              </a:rPr>
              <a:pPr/>
              <a:t>2</a:t>
            </a:fld>
            <a:endParaRPr lang="en-US" altLang="en-US" sz="1400">
              <a:solidFill>
                <a:srgbClr val="5E574E"/>
              </a:solidFill>
              <a:latin typeface="Arial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" y="1524000"/>
            <a:ext cx="86106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/>
              <a:t>1) What do you already know about the different types of bonding? (ionic vs. covalent)</a:t>
            </a:r>
          </a:p>
          <a:p>
            <a:endParaRPr lang="en-US" altLang="en-US" sz="2400"/>
          </a:p>
          <a:p>
            <a:r>
              <a:rPr lang="en-US" altLang="en-US" sz="2400"/>
              <a:t>2) What do you want to learn about bonding?</a:t>
            </a:r>
          </a:p>
          <a:p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71663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Fold-up</a:t>
            </a:r>
          </a:p>
        </p:txBody>
      </p:sp>
      <p:sp>
        <p:nvSpPr>
          <p:cNvPr id="3277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A69D9403-7D1C-4F65-B409-67372D9E5EF9}" type="slidenum">
              <a:rPr lang="en-US" altLang="en-US" sz="1400">
                <a:solidFill>
                  <a:schemeClr val="bg2"/>
                </a:solidFill>
                <a:latin typeface="Arial" charset="0"/>
              </a:rPr>
              <a:pPr/>
              <a:t>3</a:t>
            </a:fld>
            <a:endParaRPr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762000" y="1752600"/>
            <a:ext cx="7467600" cy="3962400"/>
          </a:xfrm>
          <a:prstGeom prst="rect">
            <a:avLst/>
          </a:prstGeom>
          <a:solidFill>
            <a:srgbClr val="0070C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32773" name="Parallelogram 4"/>
          <p:cNvSpPr>
            <a:spLocks noChangeArrowheads="1"/>
          </p:cNvSpPr>
          <p:nvPr/>
        </p:nvSpPr>
        <p:spPr bwMode="auto">
          <a:xfrm>
            <a:off x="762000" y="2819400"/>
            <a:ext cx="7924800" cy="2895600"/>
          </a:xfrm>
          <a:prstGeom prst="parallelogram">
            <a:avLst>
              <a:gd name="adj" fmla="val 15788"/>
            </a:avLst>
          </a:prstGeom>
          <a:solidFill>
            <a:srgbClr val="99CCFF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cxnSp>
        <p:nvCxnSpPr>
          <p:cNvPr id="32774" name="Straight Connector 6"/>
          <p:cNvCxnSpPr>
            <a:cxnSpLocks noChangeShapeType="1"/>
          </p:cNvCxnSpPr>
          <p:nvPr/>
        </p:nvCxnSpPr>
        <p:spPr bwMode="auto">
          <a:xfrm flipH="1">
            <a:off x="3276600" y="2819400"/>
            <a:ext cx="457200" cy="289560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75" name="Straight Connector 7"/>
          <p:cNvCxnSpPr>
            <a:cxnSpLocks noChangeShapeType="1"/>
          </p:cNvCxnSpPr>
          <p:nvPr/>
        </p:nvCxnSpPr>
        <p:spPr bwMode="auto">
          <a:xfrm flipH="1">
            <a:off x="5791200" y="2819400"/>
            <a:ext cx="457200" cy="289560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1676400" y="1905000"/>
            <a:ext cx="5638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>
                <a:solidFill>
                  <a:schemeClr val="bg1"/>
                </a:solidFill>
              </a:rPr>
              <a:t>TYPES of BONDS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1371600" y="2743200"/>
            <a:ext cx="1905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>Picture</a:t>
            </a:r>
            <a:br>
              <a:rPr lang="en-US" altLang="en-US" sz="3600"/>
            </a:br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>Ionic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3581400" y="2819400"/>
            <a:ext cx="2133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>Picture</a:t>
            </a:r>
            <a:br>
              <a:rPr lang="en-US" altLang="en-US" sz="3600"/>
            </a:br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>Covalent</a:t>
            </a: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6172200" y="2819400"/>
            <a:ext cx="2133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>Picture</a:t>
            </a:r>
            <a:br>
              <a:rPr lang="en-US" altLang="en-US" sz="3600"/>
            </a:br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>Metallic</a:t>
            </a:r>
          </a:p>
        </p:txBody>
      </p:sp>
    </p:spTree>
    <p:extLst>
      <p:ext uri="{BB962C8B-B14F-4D97-AF65-F5344CB8AC3E}">
        <p14:creationId xmlns:p14="http://schemas.microsoft.com/office/powerpoint/2010/main" val="32258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1722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5451E47F-FC5F-4DDE-9222-B25A69D1D959}" type="slidenum">
              <a:rPr lang="en-US" altLang="en-US" sz="1400">
                <a:solidFill>
                  <a:schemeClr val="bg2"/>
                </a:solidFill>
                <a:latin typeface="Arial" charset="0"/>
              </a:rPr>
              <a:pPr/>
              <a:t>4</a:t>
            </a:fld>
            <a:endParaRPr lang="en-US" alt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04800" y="609600"/>
            <a:ext cx="5943600" cy="2819400"/>
          </a:xfrm>
          <a:prstGeom prst="rect">
            <a:avLst/>
          </a:prstGeom>
          <a:solidFill>
            <a:srgbClr val="0070C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04800" y="3429000"/>
            <a:ext cx="5943600" cy="2819400"/>
          </a:xfrm>
          <a:prstGeom prst="rect">
            <a:avLst/>
          </a:prstGeom>
          <a:solidFill>
            <a:srgbClr val="99CCFF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cxnSp>
        <p:nvCxnSpPr>
          <p:cNvPr id="33797" name="Straight Connector 5"/>
          <p:cNvCxnSpPr>
            <a:cxnSpLocks noChangeShapeType="1"/>
          </p:cNvCxnSpPr>
          <p:nvPr/>
        </p:nvCxnSpPr>
        <p:spPr bwMode="auto">
          <a:xfrm>
            <a:off x="2286000" y="3429000"/>
            <a:ext cx="0" cy="289560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798" name="Straight Connector 7"/>
          <p:cNvCxnSpPr>
            <a:cxnSpLocks noChangeShapeType="1"/>
          </p:cNvCxnSpPr>
          <p:nvPr/>
        </p:nvCxnSpPr>
        <p:spPr bwMode="auto">
          <a:xfrm>
            <a:off x="4267200" y="3429000"/>
            <a:ext cx="0" cy="289560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381000" y="3048000"/>
            <a:ext cx="1905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2400" b="1"/>
              <a:t>Properties</a:t>
            </a:r>
            <a:br>
              <a:rPr lang="en-US" altLang="en-US" sz="2400" b="1"/>
            </a:br>
            <a:r>
              <a:rPr lang="en-US" altLang="en-US" sz="2400" b="1"/>
              <a:t/>
            </a:r>
            <a:br>
              <a:rPr lang="en-US" altLang="en-US" sz="2400" b="1"/>
            </a:br>
            <a:r>
              <a:rPr lang="en-US" altLang="en-US" sz="2400" b="1"/>
              <a:t>Example</a:t>
            </a:r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>Ionic</a:t>
            </a:r>
          </a:p>
        </p:txBody>
      </p:sp>
      <p:sp>
        <p:nvSpPr>
          <p:cNvPr id="33800" name="Rectangle 9"/>
          <p:cNvSpPr>
            <a:spLocks noChangeArrowheads="1"/>
          </p:cNvSpPr>
          <p:nvPr/>
        </p:nvSpPr>
        <p:spPr bwMode="auto">
          <a:xfrm>
            <a:off x="2209800" y="3124200"/>
            <a:ext cx="2057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2400" b="1"/>
              <a:t>Properties</a:t>
            </a:r>
            <a:br>
              <a:rPr lang="en-US" altLang="en-US" sz="2400" b="1"/>
            </a:br>
            <a:r>
              <a:rPr lang="en-US" altLang="en-US" sz="2400" b="1"/>
              <a:t/>
            </a:r>
            <a:br>
              <a:rPr lang="en-US" altLang="en-US" sz="2400" b="1"/>
            </a:br>
            <a:r>
              <a:rPr lang="en-US" altLang="en-US" sz="2400" b="1"/>
              <a:t>Example</a:t>
            </a:r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>Covalent</a:t>
            </a:r>
          </a:p>
        </p:txBody>
      </p:sp>
      <p:sp>
        <p:nvSpPr>
          <p:cNvPr id="33801" name="Rectangle 10"/>
          <p:cNvSpPr>
            <a:spLocks noChangeArrowheads="1"/>
          </p:cNvSpPr>
          <p:nvPr/>
        </p:nvSpPr>
        <p:spPr bwMode="auto">
          <a:xfrm>
            <a:off x="4267200" y="3124200"/>
            <a:ext cx="1905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2400" b="1"/>
              <a:t>Properties</a:t>
            </a:r>
            <a:br>
              <a:rPr lang="en-US" altLang="en-US" sz="2400" b="1"/>
            </a:br>
            <a:r>
              <a:rPr lang="en-US" altLang="en-US" sz="2400" b="1"/>
              <a:t/>
            </a:r>
            <a:br>
              <a:rPr lang="en-US" altLang="en-US" sz="2400" b="1"/>
            </a:br>
            <a:r>
              <a:rPr lang="en-US" altLang="en-US" sz="2400" b="1"/>
              <a:t>Example</a:t>
            </a:r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>Metallic</a:t>
            </a:r>
          </a:p>
        </p:txBody>
      </p:sp>
      <p:sp>
        <p:nvSpPr>
          <p:cNvPr id="33802" name="Rectangle 11"/>
          <p:cNvSpPr>
            <a:spLocks noChangeArrowheads="1"/>
          </p:cNvSpPr>
          <p:nvPr/>
        </p:nvSpPr>
        <p:spPr bwMode="auto">
          <a:xfrm>
            <a:off x="457200" y="838200"/>
            <a:ext cx="5638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altLang="en-US">
                <a:solidFill>
                  <a:schemeClr val="bg1"/>
                </a:solidFill>
              </a:rPr>
              <a:t>Paragraph…fill it up!!! You can make several small ones.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04800" y="609600"/>
            <a:ext cx="5943600" cy="2819400"/>
          </a:xfrm>
          <a:prstGeom prst="rect">
            <a:avLst/>
          </a:prstGeom>
          <a:solidFill>
            <a:srgbClr val="0070C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553200" y="1676400"/>
            <a:ext cx="2209800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8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/>
              <a:t>What makes up each type of bond?</a:t>
            </a:r>
          </a:p>
          <a:p>
            <a:endParaRPr lang="en-US" altLang="en-US" sz="2400"/>
          </a:p>
          <a:p>
            <a:r>
              <a:rPr lang="en-US" altLang="en-US" sz="2400"/>
              <a:t>Properties?</a:t>
            </a:r>
          </a:p>
          <a:p>
            <a:endParaRPr lang="en-US" altLang="en-US" sz="2400"/>
          </a:p>
          <a:p>
            <a:r>
              <a:rPr lang="en-US" altLang="en-US" sz="2400"/>
              <a:t>Examples?</a:t>
            </a:r>
          </a:p>
          <a:p>
            <a:endParaRPr lang="en-US" altLang="en-US" sz="2400"/>
          </a:p>
          <a:p>
            <a:r>
              <a:rPr lang="en-US" altLang="en-US" sz="2400"/>
              <a:t>What is happening in each?</a:t>
            </a:r>
          </a:p>
          <a:p>
            <a:endParaRPr lang="en-US" altLang="en-US" sz="2400"/>
          </a:p>
          <a:p>
            <a:r>
              <a:rPr lang="en-US" altLang="en-US" sz="2400"/>
              <a:t>Etc, etc, etc!!</a:t>
            </a:r>
          </a:p>
        </p:txBody>
      </p:sp>
    </p:spTree>
    <p:extLst>
      <p:ext uri="{BB962C8B-B14F-4D97-AF65-F5344CB8AC3E}">
        <p14:creationId xmlns:p14="http://schemas.microsoft.com/office/powerpoint/2010/main" val="266880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74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Jumpstart</vt:lpstr>
      <vt:lpstr>Fold-up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Anne Farmer</dc:creator>
  <cp:lastModifiedBy>Stephanie Anne Farmer</cp:lastModifiedBy>
  <cp:revision>2</cp:revision>
  <dcterms:created xsi:type="dcterms:W3CDTF">2014-11-07T05:59:09Z</dcterms:created>
  <dcterms:modified xsi:type="dcterms:W3CDTF">2014-11-07T06:33:02Z</dcterms:modified>
</cp:coreProperties>
</file>