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1C23-8F01-4A07-AE01-1CC1653CD5A5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FD80-E31D-4DA1-A219-F139F9135E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Fold-up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E0250-B149-4CF8-8331-067788AA65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286000" y="1752600"/>
            <a:ext cx="7467600" cy="3962400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latin typeface="Comic Sans MS" pitchFamily="66" charset="0"/>
            </a:endParaRPr>
          </a:p>
        </p:txBody>
      </p:sp>
      <p:sp>
        <p:nvSpPr>
          <p:cNvPr id="5" name="Parallelogram 4"/>
          <p:cNvSpPr/>
          <p:nvPr/>
        </p:nvSpPr>
        <p:spPr bwMode="auto">
          <a:xfrm>
            <a:off x="2286000" y="2819400"/>
            <a:ext cx="7924800" cy="2895600"/>
          </a:xfrm>
          <a:prstGeom prst="parallelogram">
            <a:avLst>
              <a:gd name="adj" fmla="val 15789"/>
            </a:avLst>
          </a:prstGeom>
          <a:solidFill>
            <a:srgbClr val="99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4800600" y="2819400"/>
            <a:ext cx="457200" cy="2895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7315200" y="2819400"/>
            <a:ext cx="457200" cy="2895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200400" y="1905000"/>
            <a:ext cx="5638800" cy="685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chemeClr val="bg1"/>
                </a:solidFill>
                <a:latin typeface="Comic Sans MS" pitchFamily="66" charset="0"/>
              </a:rPr>
              <a:t>TYPES of BONDS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2743200"/>
            <a:ext cx="19050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Picture</a:t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Ionic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05400" y="2819400"/>
            <a:ext cx="21336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Picture</a:t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Covalent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96200" y="2819400"/>
            <a:ext cx="21336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Picture</a:t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n-US" sz="3600" dirty="0">
                <a:latin typeface="Comic Sans MS" pitchFamily="66" charset="0"/>
              </a:rPr>
              <a:t>Metallic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0" y="61722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fld id="{A7BB1D47-351F-4410-8F6C-84695862AAFA}" type="slidenum">
              <a:rPr kumimoji="0" lang="en-US" altLang="en-US" sz="140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ClrTx/>
                <a:buFontTx/>
                <a:buNone/>
              </a:pPr>
              <a:t>2</a:t>
            </a:fld>
            <a:endParaRPr kumimoji="0" lang="en-US" altLang="en-US" sz="14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614363"/>
            <a:ext cx="5943600" cy="2819400"/>
          </a:xfrm>
          <a:prstGeom prst="rect">
            <a:avLst/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480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5"/>
          <p:cNvCxnSpPr>
            <a:cxnSpLocks noChangeShapeType="1"/>
          </p:cNvCxnSpPr>
          <p:nvPr/>
        </p:nvCxnSpPr>
        <p:spPr bwMode="auto">
          <a:xfrm>
            <a:off x="2438400" y="614363"/>
            <a:ext cx="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7"/>
          <p:cNvCxnSpPr>
            <a:cxnSpLocks noChangeShapeType="1"/>
          </p:cNvCxnSpPr>
          <p:nvPr/>
        </p:nvCxnSpPr>
        <p:spPr bwMode="auto">
          <a:xfrm>
            <a:off x="4419600" y="614363"/>
            <a:ext cx="0" cy="28956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33400" y="233363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>Properties</a:t>
            </a:r>
            <a:br>
              <a:rPr kumimoji="0" lang="en-US" altLang="en-US" sz="2400" b="1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/>
            </a:r>
            <a:br>
              <a:rPr kumimoji="0" lang="en-US" altLang="en-US" sz="2400" b="1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>Example</a:t>
            </a: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3600">
                <a:latin typeface="Comic Sans MS" panose="030F0702030302020204" pitchFamily="66" charset="0"/>
              </a:rPr>
              <a:t>Ionic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362200" y="309563"/>
            <a:ext cx="205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dirty="0">
                <a:latin typeface="Comic Sans MS" panose="030F0702030302020204" pitchFamily="66" charset="0"/>
              </a:rPr>
              <a:t/>
            </a:r>
            <a:br>
              <a:rPr kumimoji="0" lang="en-US" altLang="en-US" sz="3600" dirty="0">
                <a:latin typeface="Comic Sans MS" panose="030F0702030302020204" pitchFamily="66" charset="0"/>
              </a:rPr>
            </a:br>
            <a:r>
              <a:rPr kumimoji="0" lang="en-US" altLang="en-US" sz="2400" b="1" dirty="0">
                <a:latin typeface="Comic Sans MS" panose="030F0702030302020204" pitchFamily="66" charset="0"/>
              </a:rPr>
              <a:t>Properties</a:t>
            </a:r>
            <a:br>
              <a:rPr kumimoji="0" lang="en-US" altLang="en-US" sz="2400" b="1" dirty="0">
                <a:latin typeface="Comic Sans MS" panose="030F0702030302020204" pitchFamily="66" charset="0"/>
              </a:rPr>
            </a:br>
            <a:r>
              <a:rPr kumimoji="0" lang="en-US" altLang="en-US" sz="2400" b="1" dirty="0">
                <a:latin typeface="Comic Sans MS" panose="030F0702030302020204" pitchFamily="66" charset="0"/>
              </a:rPr>
              <a:t/>
            </a:r>
            <a:br>
              <a:rPr kumimoji="0" lang="en-US" altLang="en-US" sz="2400" b="1" dirty="0">
                <a:latin typeface="Comic Sans MS" panose="030F0702030302020204" pitchFamily="66" charset="0"/>
              </a:rPr>
            </a:br>
            <a:r>
              <a:rPr kumimoji="0" lang="en-US" altLang="en-US" sz="2400" b="1" dirty="0">
                <a:latin typeface="Comic Sans MS" panose="030F0702030302020204" pitchFamily="66" charset="0"/>
              </a:rPr>
              <a:t>Example</a:t>
            </a:r>
            <a:r>
              <a:rPr kumimoji="0" lang="en-US" altLang="en-US" sz="3600" dirty="0">
                <a:latin typeface="Comic Sans MS" panose="030F0702030302020204" pitchFamily="66" charset="0"/>
              </a:rPr>
              <a:t/>
            </a:r>
            <a:br>
              <a:rPr kumimoji="0" lang="en-US" altLang="en-US" sz="3600" dirty="0">
                <a:latin typeface="Comic Sans MS" panose="030F0702030302020204" pitchFamily="66" charset="0"/>
              </a:rPr>
            </a:br>
            <a:r>
              <a:rPr kumimoji="0" lang="en-US" altLang="en-US" sz="3600" dirty="0">
                <a:latin typeface="Comic Sans MS" panose="030F0702030302020204" pitchFamily="66" charset="0"/>
              </a:rPr>
              <a:t/>
            </a:r>
            <a:br>
              <a:rPr kumimoji="0" lang="en-US" altLang="en-US" sz="3600" dirty="0">
                <a:latin typeface="Comic Sans MS" panose="030F0702030302020204" pitchFamily="66" charset="0"/>
              </a:rPr>
            </a:br>
            <a:r>
              <a:rPr kumimoji="0" lang="en-US" altLang="en-US" sz="3600" dirty="0">
                <a:latin typeface="Comic Sans MS" panose="030F0702030302020204" pitchFamily="66" charset="0"/>
              </a:rPr>
              <a:t>Covalent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419600" y="309563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>Properties</a:t>
            </a:r>
            <a:br>
              <a:rPr kumimoji="0" lang="en-US" altLang="en-US" sz="2400" b="1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/>
            </a:r>
            <a:br>
              <a:rPr kumimoji="0" lang="en-US" altLang="en-US" sz="2400" b="1">
                <a:latin typeface="Comic Sans MS" panose="030F0702030302020204" pitchFamily="66" charset="0"/>
              </a:rPr>
            </a:br>
            <a:r>
              <a:rPr kumimoji="0" lang="en-US" altLang="en-US" sz="2400" b="1">
                <a:latin typeface="Comic Sans MS" panose="030F0702030302020204" pitchFamily="66" charset="0"/>
              </a:rPr>
              <a:t>Example</a:t>
            </a: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3600">
                <a:latin typeface="Comic Sans MS" panose="030F0702030302020204" pitchFamily="66" charset="0"/>
              </a:rPr>
              <a:t/>
            </a:r>
            <a:br>
              <a:rPr kumimoji="0" lang="en-US" altLang="en-US" sz="3600">
                <a:latin typeface="Comic Sans MS" panose="030F0702030302020204" pitchFamily="66" charset="0"/>
              </a:rPr>
            </a:br>
            <a:r>
              <a:rPr kumimoji="0" lang="en-US" altLang="en-US" sz="3600">
                <a:latin typeface="Comic Sans MS" panose="030F0702030302020204" pitchFamily="66" charset="0"/>
              </a:rPr>
              <a:t>Metallic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57200" y="3433763"/>
            <a:ext cx="5943600" cy="2819400"/>
          </a:xfrm>
          <a:prstGeom prst="rect">
            <a:avLst/>
          </a:prstGeom>
          <a:solidFill>
            <a:srgbClr val="0070C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Three clock questions related to types of bonds. One for Each Type of Bond - see p. 4 in your </a:t>
            </a:r>
            <a:r>
              <a:rPr kumimoji="0" lang="en-US" alt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notebook (or the next slide on this document)</a:t>
            </a:r>
            <a:endParaRPr kumimoji="0" lang="en-US" alt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6477000" y="614363"/>
            <a:ext cx="5562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latin typeface="+mj-lt"/>
              </a:rPr>
              <a:t>What makes up each type of bond?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600" b="1" dirty="0">
              <a:latin typeface="+mj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latin typeface="+mj-lt"/>
              </a:rPr>
              <a:t>Properties?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600" b="1" dirty="0">
              <a:latin typeface="+mj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latin typeface="+mj-lt"/>
              </a:rPr>
              <a:t>Examples?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600" b="1" dirty="0">
              <a:latin typeface="+mj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>
                <a:latin typeface="+mj-lt"/>
              </a:rPr>
              <a:t>What is happening in each?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3600" b="1" dirty="0">
              <a:latin typeface="+mj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n-US" altLang="en-US" sz="3600" b="1" dirty="0" err="1">
                <a:latin typeface="+mj-lt"/>
              </a:rPr>
              <a:t>Etc</a:t>
            </a:r>
            <a:r>
              <a:rPr kumimoji="0" lang="en-US" altLang="en-US" sz="3600" b="1" dirty="0">
                <a:latin typeface="+mj-lt"/>
              </a:rPr>
              <a:t>, </a:t>
            </a:r>
            <a:r>
              <a:rPr kumimoji="0" lang="en-US" altLang="en-US" sz="3600" b="1" dirty="0" err="1">
                <a:latin typeface="+mj-lt"/>
              </a:rPr>
              <a:t>etc</a:t>
            </a:r>
            <a:r>
              <a:rPr kumimoji="0" lang="en-US" altLang="en-US" sz="3600" b="1" dirty="0">
                <a:latin typeface="+mj-lt"/>
              </a:rPr>
              <a:t>, </a:t>
            </a:r>
            <a:r>
              <a:rPr kumimoji="0" lang="en-US" altLang="en-US" sz="3600" b="1" dirty="0" err="1">
                <a:latin typeface="+mj-lt"/>
              </a:rPr>
              <a:t>etc</a:t>
            </a:r>
            <a:r>
              <a:rPr kumimoji="0" lang="en-US" altLang="en-US" sz="3600" b="1" dirty="0">
                <a:latin typeface="+mj-lt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43681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546"/>
          <a:stretch/>
        </p:blipFill>
        <p:spPr>
          <a:xfrm>
            <a:off x="685800" y="363794"/>
            <a:ext cx="1090295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62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Fold-up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Fold-up</dc:title>
  <dc:creator>SBosse</dc:creator>
  <cp:lastModifiedBy>Farmer, Stephanie [DH]</cp:lastModifiedBy>
  <cp:revision>4</cp:revision>
  <dcterms:created xsi:type="dcterms:W3CDTF">2011-10-27T22:50:53Z</dcterms:created>
  <dcterms:modified xsi:type="dcterms:W3CDTF">2019-11-18T19:27:46Z</dcterms:modified>
</cp:coreProperties>
</file>