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834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F1C23-8F01-4A07-AE01-1CC1653CD5A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FD80-E31D-4DA1-A219-F139F9135E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F1C23-8F01-4A07-AE01-1CC1653CD5A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FD80-E31D-4DA1-A219-F139F9135E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F1C23-8F01-4A07-AE01-1CC1653CD5A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FD80-E31D-4DA1-A219-F139F9135E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F1C23-8F01-4A07-AE01-1CC1653CD5A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FD80-E31D-4DA1-A219-F139F9135E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F1C23-8F01-4A07-AE01-1CC1653CD5A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FD80-E31D-4DA1-A219-F139F9135E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F1C23-8F01-4A07-AE01-1CC1653CD5A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FD80-E31D-4DA1-A219-F139F9135E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F1C23-8F01-4A07-AE01-1CC1653CD5A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FD80-E31D-4DA1-A219-F139F9135E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F1C23-8F01-4A07-AE01-1CC1653CD5A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FD80-E31D-4DA1-A219-F139F9135E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F1C23-8F01-4A07-AE01-1CC1653CD5A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FD80-E31D-4DA1-A219-F139F9135E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F1C23-8F01-4A07-AE01-1CC1653CD5A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FD80-E31D-4DA1-A219-F139F9135E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F1C23-8F01-4A07-AE01-1CC1653CD5A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FD80-E31D-4DA1-A219-F139F9135E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F1C23-8F01-4A07-AE01-1CC1653CD5A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1FD80-E31D-4DA1-A219-F139F9135E3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Fold-up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4E0250-B149-4CF8-8331-067788AA65A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Rectangle 3"/>
          <p:cNvSpPr/>
          <p:nvPr/>
        </p:nvSpPr>
        <p:spPr bwMode="auto">
          <a:xfrm>
            <a:off x="2286000" y="1752600"/>
            <a:ext cx="7467600" cy="3962400"/>
          </a:xfrm>
          <a:prstGeom prst="rect">
            <a:avLst/>
          </a:prstGeom>
          <a:solidFill>
            <a:srgbClr val="0070C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800" dirty="0">
              <a:latin typeface="Comic Sans MS" pitchFamily="66" charset="0"/>
            </a:endParaRPr>
          </a:p>
        </p:txBody>
      </p:sp>
      <p:sp>
        <p:nvSpPr>
          <p:cNvPr id="5" name="Parallelogram 4"/>
          <p:cNvSpPr/>
          <p:nvPr/>
        </p:nvSpPr>
        <p:spPr bwMode="auto">
          <a:xfrm>
            <a:off x="2286000" y="2819400"/>
            <a:ext cx="7924800" cy="2895600"/>
          </a:xfrm>
          <a:prstGeom prst="parallelogram">
            <a:avLst>
              <a:gd name="adj" fmla="val 15789"/>
            </a:avLst>
          </a:prstGeom>
          <a:solidFill>
            <a:srgbClr val="99CC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800">
              <a:latin typeface="Comic Sans MS" pitchFamily="66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 flipH="1">
            <a:off x="4800600" y="2819400"/>
            <a:ext cx="457200" cy="2895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flipH="1">
            <a:off x="7315200" y="2819400"/>
            <a:ext cx="457200" cy="2895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3200400" y="1905000"/>
            <a:ext cx="56388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dirty="0">
                <a:solidFill>
                  <a:schemeClr val="bg1"/>
                </a:solidFill>
                <a:latin typeface="Comic Sans MS" pitchFamily="66" charset="0"/>
              </a:rPr>
              <a:t>TYPES of BONDS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895600" y="2743200"/>
            <a:ext cx="1905000" cy="914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latin typeface="Comic Sans MS" pitchFamily="66" charset="0"/>
              </a:rPr>
              <a:t/>
            </a:r>
            <a:br>
              <a:rPr lang="en-US" sz="3600" dirty="0">
                <a:latin typeface="Comic Sans MS" pitchFamily="66" charset="0"/>
              </a:rPr>
            </a:br>
            <a:r>
              <a:rPr lang="en-US" sz="3600" dirty="0">
                <a:latin typeface="Comic Sans MS" pitchFamily="66" charset="0"/>
              </a:rPr>
              <a:t>Picture</a:t>
            </a:r>
            <a:br>
              <a:rPr lang="en-US" sz="3600" dirty="0">
                <a:latin typeface="Comic Sans MS" pitchFamily="66" charset="0"/>
              </a:rPr>
            </a:br>
            <a:r>
              <a:rPr lang="en-US" sz="3600" dirty="0">
                <a:latin typeface="Comic Sans MS" pitchFamily="66" charset="0"/>
              </a:rPr>
              <a:t/>
            </a:r>
            <a:br>
              <a:rPr lang="en-US" sz="3600" dirty="0">
                <a:latin typeface="Comic Sans MS" pitchFamily="66" charset="0"/>
              </a:rPr>
            </a:br>
            <a:r>
              <a:rPr lang="en-US" sz="3600" dirty="0">
                <a:latin typeface="Comic Sans MS" pitchFamily="66" charset="0"/>
              </a:rPr>
              <a:t/>
            </a:r>
            <a:br>
              <a:rPr lang="en-US" sz="3600" dirty="0">
                <a:latin typeface="Comic Sans MS" pitchFamily="66" charset="0"/>
              </a:rPr>
            </a:br>
            <a:r>
              <a:rPr lang="en-US" sz="3600" dirty="0">
                <a:latin typeface="Comic Sans MS" pitchFamily="66" charset="0"/>
              </a:rPr>
              <a:t>Ionic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105400" y="2819400"/>
            <a:ext cx="2133600" cy="914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latin typeface="Comic Sans MS" pitchFamily="66" charset="0"/>
              </a:rPr>
              <a:t/>
            </a:r>
            <a:br>
              <a:rPr lang="en-US" sz="3600" dirty="0">
                <a:latin typeface="Comic Sans MS" pitchFamily="66" charset="0"/>
              </a:rPr>
            </a:br>
            <a:r>
              <a:rPr lang="en-US" sz="3600" dirty="0">
                <a:latin typeface="Comic Sans MS" pitchFamily="66" charset="0"/>
              </a:rPr>
              <a:t>Picture</a:t>
            </a:r>
            <a:br>
              <a:rPr lang="en-US" sz="3600" dirty="0">
                <a:latin typeface="Comic Sans MS" pitchFamily="66" charset="0"/>
              </a:rPr>
            </a:br>
            <a:r>
              <a:rPr lang="en-US" sz="3600" dirty="0">
                <a:latin typeface="Comic Sans MS" pitchFamily="66" charset="0"/>
              </a:rPr>
              <a:t/>
            </a:r>
            <a:br>
              <a:rPr lang="en-US" sz="3600" dirty="0">
                <a:latin typeface="Comic Sans MS" pitchFamily="66" charset="0"/>
              </a:rPr>
            </a:br>
            <a:r>
              <a:rPr lang="en-US" sz="3600" dirty="0">
                <a:latin typeface="Comic Sans MS" pitchFamily="66" charset="0"/>
              </a:rPr>
              <a:t/>
            </a:r>
            <a:br>
              <a:rPr lang="en-US" sz="3600" dirty="0">
                <a:latin typeface="Comic Sans MS" pitchFamily="66" charset="0"/>
              </a:rPr>
            </a:br>
            <a:r>
              <a:rPr lang="en-US" sz="3600" dirty="0">
                <a:latin typeface="Comic Sans MS" pitchFamily="66" charset="0"/>
              </a:rPr>
              <a:t>Covalent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7696200" y="2819400"/>
            <a:ext cx="2133600" cy="914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latin typeface="Comic Sans MS" pitchFamily="66" charset="0"/>
              </a:rPr>
              <a:t/>
            </a:r>
            <a:br>
              <a:rPr lang="en-US" sz="3600" dirty="0">
                <a:latin typeface="Comic Sans MS" pitchFamily="66" charset="0"/>
              </a:rPr>
            </a:br>
            <a:r>
              <a:rPr lang="en-US" sz="3600" dirty="0">
                <a:latin typeface="Comic Sans MS" pitchFamily="66" charset="0"/>
              </a:rPr>
              <a:t>Picture</a:t>
            </a:r>
            <a:br>
              <a:rPr lang="en-US" sz="3600" dirty="0">
                <a:latin typeface="Comic Sans MS" pitchFamily="66" charset="0"/>
              </a:rPr>
            </a:br>
            <a:r>
              <a:rPr lang="en-US" sz="3600" dirty="0">
                <a:latin typeface="Comic Sans MS" pitchFamily="66" charset="0"/>
              </a:rPr>
              <a:t/>
            </a:r>
            <a:br>
              <a:rPr lang="en-US" sz="3600" dirty="0">
                <a:latin typeface="Comic Sans MS" pitchFamily="66" charset="0"/>
              </a:rPr>
            </a:br>
            <a:r>
              <a:rPr lang="en-US" sz="3600" dirty="0">
                <a:latin typeface="Comic Sans MS" pitchFamily="66" charset="0"/>
              </a:rPr>
              <a:t/>
            </a:r>
            <a:br>
              <a:rPr lang="en-US" sz="3600" dirty="0">
                <a:latin typeface="Comic Sans MS" pitchFamily="66" charset="0"/>
              </a:rPr>
            </a:br>
            <a:r>
              <a:rPr lang="en-US" sz="3600" dirty="0">
                <a:latin typeface="Comic Sans MS" pitchFamily="66" charset="0"/>
              </a:rPr>
              <a:t>Metallic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162800" y="61722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A7BB1D47-351F-4410-8F6C-84695862AAFA}" type="slidenum">
              <a:rPr kumimoji="0" lang="en-US" altLang="en-US" sz="1400">
                <a:solidFill>
                  <a:schemeClr val="bg2"/>
                </a:solidFill>
                <a:latin typeface="Arial" panose="020B0604020202020204" pitchFamily="34" charset="0"/>
              </a:rPr>
              <a:pPr>
                <a:spcBef>
                  <a:spcPct val="50000"/>
                </a:spcBef>
                <a:buClrTx/>
                <a:buFontTx/>
                <a:buNone/>
              </a:pPr>
              <a:t>2</a:t>
            </a:fld>
            <a:endParaRPr kumimoji="0" lang="en-US" altLang="en-US" sz="14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614363"/>
            <a:ext cx="5943600" cy="2819400"/>
          </a:xfrm>
          <a:prstGeom prst="rect">
            <a:avLst/>
          </a:prstGeom>
          <a:solidFill>
            <a:srgbClr val="99CCFF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480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5"/>
          <p:cNvCxnSpPr>
            <a:cxnSpLocks noChangeShapeType="1"/>
          </p:cNvCxnSpPr>
          <p:nvPr/>
        </p:nvCxnSpPr>
        <p:spPr bwMode="auto">
          <a:xfrm>
            <a:off x="2438400" y="614363"/>
            <a:ext cx="0" cy="2895600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Straight Connector 7"/>
          <p:cNvCxnSpPr>
            <a:cxnSpLocks noChangeShapeType="1"/>
          </p:cNvCxnSpPr>
          <p:nvPr/>
        </p:nvCxnSpPr>
        <p:spPr bwMode="auto">
          <a:xfrm>
            <a:off x="4419600" y="614363"/>
            <a:ext cx="0" cy="2895600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533400" y="233363"/>
            <a:ext cx="1905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en-US" altLang="en-US" sz="3600">
                <a:latin typeface="Comic Sans MS" panose="030F0702030302020204" pitchFamily="66" charset="0"/>
              </a:rPr>
              <a:t/>
            </a:r>
            <a:br>
              <a:rPr kumimoji="0" lang="en-US" altLang="en-US" sz="3600">
                <a:latin typeface="Comic Sans MS" panose="030F0702030302020204" pitchFamily="66" charset="0"/>
              </a:rPr>
            </a:br>
            <a:r>
              <a:rPr kumimoji="0" lang="en-US" altLang="en-US" sz="2400" b="1">
                <a:latin typeface="Comic Sans MS" panose="030F0702030302020204" pitchFamily="66" charset="0"/>
              </a:rPr>
              <a:t>Properties</a:t>
            </a:r>
            <a:br>
              <a:rPr kumimoji="0" lang="en-US" altLang="en-US" sz="2400" b="1">
                <a:latin typeface="Comic Sans MS" panose="030F0702030302020204" pitchFamily="66" charset="0"/>
              </a:rPr>
            </a:br>
            <a:r>
              <a:rPr kumimoji="0" lang="en-US" altLang="en-US" sz="2400" b="1">
                <a:latin typeface="Comic Sans MS" panose="030F0702030302020204" pitchFamily="66" charset="0"/>
              </a:rPr>
              <a:t/>
            </a:r>
            <a:br>
              <a:rPr kumimoji="0" lang="en-US" altLang="en-US" sz="2400" b="1">
                <a:latin typeface="Comic Sans MS" panose="030F0702030302020204" pitchFamily="66" charset="0"/>
              </a:rPr>
            </a:br>
            <a:r>
              <a:rPr kumimoji="0" lang="en-US" altLang="en-US" sz="2400" b="1">
                <a:latin typeface="Comic Sans MS" panose="030F0702030302020204" pitchFamily="66" charset="0"/>
              </a:rPr>
              <a:t>Example</a:t>
            </a:r>
            <a:r>
              <a:rPr kumimoji="0" lang="en-US" altLang="en-US" sz="3600">
                <a:latin typeface="Comic Sans MS" panose="030F0702030302020204" pitchFamily="66" charset="0"/>
              </a:rPr>
              <a:t/>
            </a:r>
            <a:br>
              <a:rPr kumimoji="0" lang="en-US" altLang="en-US" sz="3600">
                <a:latin typeface="Comic Sans MS" panose="030F0702030302020204" pitchFamily="66" charset="0"/>
              </a:rPr>
            </a:br>
            <a:r>
              <a:rPr kumimoji="0" lang="en-US" altLang="en-US" sz="3600">
                <a:latin typeface="Comic Sans MS" panose="030F0702030302020204" pitchFamily="66" charset="0"/>
              </a:rPr>
              <a:t/>
            </a:r>
            <a:br>
              <a:rPr kumimoji="0" lang="en-US" altLang="en-US" sz="3600">
                <a:latin typeface="Comic Sans MS" panose="030F0702030302020204" pitchFamily="66" charset="0"/>
              </a:rPr>
            </a:br>
            <a:r>
              <a:rPr kumimoji="0" lang="en-US" altLang="en-US" sz="3600">
                <a:latin typeface="Comic Sans MS" panose="030F0702030302020204" pitchFamily="66" charset="0"/>
              </a:rPr>
              <a:t>Ionic</a:t>
            </a: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362200" y="309563"/>
            <a:ext cx="2057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en-US" altLang="en-US" sz="3600" dirty="0">
                <a:latin typeface="Comic Sans MS" panose="030F0702030302020204" pitchFamily="66" charset="0"/>
              </a:rPr>
              <a:t/>
            </a:r>
            <a:br>
              <a:rPr kumimoji="0" lang="en-US" altLang="en-US" sz="3600" dirty="0">
                <a:latin typeface="Comic Sans MS" panose="030F0702030302020204" pitchFamily="66" charset="0"/>
              </a:rPr>
            </a:br>
            <a:r>
              <a:rPr kumimoji="0" lang="en-US" altLang="en-US" sz="2400" b="1" dirty="0">
                <a:latin typeface="Comic Sans MS" panose="030F0702030302020204" pitchFamily="66" charset="0"/>
              </a:rPr>
              <a:t>Properties</a:t>
            </a:r>
            <a:br>
              <a:rPr kumimoji="0" lang="en-US" altLang="en-US" sz="2400" b="1" dirty="0">
                <a:latin typeface="Comic Sans MS" panose="030F0702030302020204" pitchFamily="66" charset="0"/>
              </a:rPr>
            </a:br>
            <a:r>
              <a:rPr kumimoji="0" lang="en-US" altLang="en-US" sz="2400" b="1" dirty="0">
                <a:latin typeface="Comic Sans MS" panose="030F0702030302020204" pitchFamily="66" charset="0"/>
              </a:rPr>
              <a:t/>
            </a:r>
            <a:br>
              <a:rPr kumimoji="0" lang="en-US" altLang="en-US" sz="2400" b="1" dirty="0">
                <a:latin typeface="Comic Sans MS" panose="030F0702030302020204" pitchFamily="66" charset="0"/>
              </a:rPr>
            </a:br>
            <a:r>
              <a:rPr kumimoji="0" lang="en-US" altLang="en-US" sz="2400" b="1" dirty="0">
                <a:latin typeface="Comic Sans MS" panose="030F0702030302020204" pitchFamily="66" charset="0"/>
              </a:rPr>
              <a:t>Example</a:t>
            </a:r>
            <a:r>
              <a:rPr kumimoji="0" lang="en-US" altLang="en-US" sz="3600" dirty="0">
                <a:latin typeface="Comic Sans MS" panose="030F0702030302020204" pitchFamily="66" charset="0"/>
              </a:rPr>
              <a:t/>
            </a:r>
            <a:br>
              <a:rPr kumimoji="0" lang="en-US" altLang="en-US" sz="3600" dirty="0">
                <a:latin typeface="Comic Sans MS" panose="030F0702030302020204" pitchFamily="66" charset="0"/>
              </a:rPr>
            </a:br>
            <a:r>
              <a:rPr kumimoji="0" lang="en-US" altLang="en-US" sz="3600" dirty="0">
                <a:latin typeface="Comic Sans MS" panose="030F0702030302020204" pitchFamily="66" charset="0"/>
              </a:rPr>
              <a:t/>
            </a:r>
            <a:br>
              <a:rPr kumimoji="0" lang="en-US" altLang="en-US" sz="3600" dirty="0">
                <a:latin typeface="Comic Sans MS" panose="030F0702030302020204" pitchFamily="66" charset="0"/>
              </a:rPr>
            </a:br>
            <a:r>
              <a:rPr kumimoji="0" lang="en-US" altLang="en-US" sz="3600" dirty="0">
                <a:latin typeface="Comic Sans MS" panose="030F0702030302020204" pitchFamily="66" charset="0"/>
              </a:rPr>
              <a:t>Covalent</a:t>
            </a: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4419600" y="309563"/>
            <a:ext cx="1905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en-US" altLang="en-US" sz="3600">
                <a:latin typeface="Comic Sans MS" panose="030F0702030302020204" pitchFamily="66" charset="0"/>
              </a:rPr>
              <a:t/>
            </a:r>
            <a:br>
              <a:rPr kumimoji="0" lang="en-US" altLang="en-US" sz="3600">
                <a:latin typeface="Comic Sans MS" panose="030F0702030302020204" pitchFamily="66" charset="0"/>
              </a:rPr>
            </a:br>
            <a:r>
              <a:rPr kumimoji="0" lang="en-US" altLang="en-US" sz="2400" b="1">
                <a:latin typeface="Comic Sans MS" panose="030F0702030302020204" pitchFamily="66" charset="0"/>
              </a:rPr>
              <a:t>Properties</a:t>
            </a:r>
            <a:br>
              <a:rPr kumimoji="0" lang="en-US" altLang="en-US" sz="2400" b="1">
                <a:latin typeface="Comic Sans MS" panose="030F0702030302020204" pitchFamily="66" charset="0"/>
              </a:rPr>
            </a:br>
            <a:r>
              <a:rPr kumimoji="0" lang="en-US" altLang="en-US" sz="2400" b="1">
                <a:latin typeface="Comic Sans MS" panose="030F0702030302020204" pitchFamily="66" charset="0"/>
              </a:rPr>
              <a:t/>
            </a:r>
            <a:br>
              <a:rPr kumimoji="0" lang="en-US" altLang="en-US" sz="2400" b="1">
                <a:latin typeface="Comic Sans MS" panose="030F0702030302020204" pitchFamily="66" charset="0"/>
              </a:rPr>
            </a:br>
            <a:r>
              <a:rPr kumimoji="0" lang="en-US" altLang="en-US" sz="2400" b="1">
                <a:latin typeface="Comic Sans MS" panose="030F0702030302020204" pitchFamily="66" charset="0"/>
              </a:rPr>
              <a:t>Example</a:t>
            </a:r>
            <a:r>
              <a:rPr kumimoji="0" lang="en-US" altLang="en-US" sz="3600">
                <a:latin typeface="Comic Sans MS" panose="030F0702030302020204" pitchFamily="66" charset="0"/>
              </a:rPr>
              <a:t/>
            </a:r>
            <a:br>
              <a:rPr kumimoji="0" lang="en-US" altLang="en-US" sz="3600">
                <a:latin typeface="Comic Sans MS" panose="030F0702030302020204" pitchFamily="66" charset="0"/>
              </a:rPr>
            </a:br>
            <a:r>
              <a:rPr kumimoji="0" lang="en-US" altLang="en-US" sz="3600">
                <a:latin typeface="Comic Sans MS" panose="030F0702030302020204" pitchFamily="66" charset="0"/>
              </a:rPr>
              <a:t/>
            </a:r>
            <a:br>
              <a:rPr kumimoji="0" lang="en-US" altLang="en-US" sz="3600">
                <a:latin typeface="Comic Sans MS" panose="030F0702030302020204" pitchFamily="66" charset="0"/>
              </a:rPr>
            </a:br>
            <a:r>
              <a:rPr kumimoji="0" lang="en-US" altLang="en-US" sz="3600">
                <a:latin typeface="Comic Sans MS" panose="030F0702030302020204" pitchFamily="66" charset="0"/>
              </a:rPr>
              <a:t>Metallic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57200" y="3433763"/>
            <a:ext cx="5943600" cy="2819400"/>
          </a:xfrm>
          <a:prstGeom prst="rect">
            <a:avLst/>
          </a:prstGeom>
          <a:solidFill>
            <a:srgbClr val="0070C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dirty="0">
                <a:solidFill>
                  <a:schemeClr val="bg1"/>
                </a:solidFill>
                <a:latin typeface="Comic Sans MS" panose="030F0702030302020204" pitchFamily="66" charset="0"/>
              </a:rPr>
              <a:t>Three clock questions related to types of bonds. One for Each Type of Bond - see p. 4 in your </a:t>
            </a:r>
            <a:r>
              <a:rPr kumimoji="0" lang="en-US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notebook (or the next slide on this document)</a:t>
            </a:r>
            <a:endParaRPr kumimoji="0" lang="en-US" altLang="en-US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6477000" y="614363"/>
            <a:ext cx="55626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3600" b="1" dirty="0">
                <a:latin typeface="+mj-lt"/>
              </a:rPr>
              <a:t>What makes up each type of bond?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3600" b="1" dirty="0">
              <a:latin typeface="+mj-lt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3600" b="1" dirty="0">
                <a:latin typeface="+mj-lt"/>
              </a:rPr>
              <a:t>Properties?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3600" b="1" dirty="0">
              <a:latin typeface="+mj-lt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3600" b="1" dirty="0">
                <a:latin typeface="+mj-lt"/>
              </a:rPr>
              <a:t>Examples?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3600" b="1" dirty="0">
              <a:latin typeface="+mj-lt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3600" b="1" dirty="0">
                <a:latin typeface="+mj-lt"/>
              </a:rPr>
              <a:t>What is happening in each?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n-US" altLang="en-US" sz="3600" b="1" dirty="0">
              <a:latin typeface="+mj-lt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n-US" altLang="en-US" sz="3600" b="1" dirty="0" err="1">
                <a:latin typeface="+mj-lt"/>
              </a:rPr>
              <a:t>Etc</a:t>
            </a:r>
            <a:r>
              <a:rPr kumimoji="0" lang="en-US" altLang="en-US" sz="3600" b="1" dirty="0">
                <a:latin typeface="+mj-lt"/>
              </a:rPr>
              <a:t>, </a:t>
            </a:r>
            <a:r>
              <a:rPr kumimoji="0" lang="en-US" altLang="en-US" sz="3600" b="1" dirty="0" err="1">
                <a:latin typeface="+mj-lt"/>
              </a:rPr>
              <a:t>etc</a:t>
            </a:r>
            <a:r>
              <a:rPr kumimoji="0" lang="en-US" altLang="en-US" sz="3600" b="1" dirty="0">
                <a:latin typeface="+mj-lt"/>
              </a:rPr>
              <a:t>, </a:t>
            </a:r>
            <a:r>
              <a:rPr kumimoji="0" lang="en-US" altLang="en-US" sz="3600" b="1" dirty="0" err="1">
                <a:latin typeface="+mj-lt"/>
              </a:rPr>
              <a:t>etc</a:t>
            </a:r>
            <a:r>
              <a:rPr kumimoji="0" lang="en-US" altLang="en-US" sz="3600" b="1" dirty="0">
                <a:latin typeface="+mj-lt"/>
              </a:rPr>
              <a:t>!!</a:t>
            </a:r>
          </a:p>
        </p:txBody>
      </p:sp>
    </p:spTree>
    <p:extLst>
      <p:ext uri="{BB962C8B-B14F-4D97-AF65-F5344CB8AC3E}">
        <p14:creationId xmlns:p14="http://schemas.microsoft.com/office/powerpoint/2010/main" val="1436813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4546"/>
          <a:stretch/>
        </p:blipFill>
        <p:spPr>
          <a:xfrm>
            <a:off x="685800" y="363794"/>
            <a:ext cx="10902950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226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62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Comic Sans MS</vt:lpstr>
      <vt:lpstr>Office Theme</vt:lpstr>
      <vt:lpstr>Fold-up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Fold-up</dc:title>
  <dc:creator>SBosse</dc:creator>
  <cp:lastModifiedBy>Farmer, Stephanie [DH]</cp:lastModifiedBy>
  <cp:revision>4</cp:revision>
  <dcterms:created xsi:type="dcterms:W3CDTF">2011-10-27T22:50:53Z</dcterms:created>
  <dcterms:modified xsi:type="dcterms:W3CDTF">2019-11-18T19:27:46Z</dcterms:modified>
</cp:coreProperties>
</file>