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0" r:id="rId6"/>
    <p:sldId id="263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CC86-AAF4-4294-96EC-5AA81CDB8D42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E510-9CD3-46FB-A49E-3ED251799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79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CC86-AAF4-4294-96EC-5AA81CDB8D42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E510-9CD3-46FB-A49E-3ED251799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26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CC86-AAF4-4294-96EC-5AA81CDB8D42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E510-9CD3-46FB-A49E-3ED251799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275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CC86-AAF4-4294-96EC-5AA81CDB8D42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E510-9CD3-46FB-A49E-3ED251799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19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CC86-AAF4-4294-96EC-5AA81CDB8D42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E510-9CD3-46FB-A49E-3ED251799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61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CC86-AAF4-4294-96EC-5AA81CDB8D42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E510-9CD3-46FB-A49E-3ED251799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9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CC86-AAF4-4294-96EC-5AA81CDB8D42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E510-9CD3-46FB-A49E-3ED251799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24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CC86-AAF4-4294-96EC-5AA81CDB8D42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E510-9CD3-46FB-A49E-3ED251799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05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CC86-AAF4-4294-96EC-5AA81CDB8D42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E510-9CD3-46FB-A49E-3ED251799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26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CC86-AAF4-4294-96EC-5AA81CDB8D42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E510-9CD3-46FB-A49E-3ED251799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62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CC86-AAF4-4294-96EC-5AA81CDB8D42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E510-9CD3-46FB-A49E-3ED251799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7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4CC86-AAF4-4294-96EC-5AA81CDB8D42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3E510-9CD3-46FB-A49E-3ED251799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61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721324"/>
              </p:ext>
            </p:extLst>
          </p:nvPr>
        </p:nvGraphicFramePr>
        <p:xfrm>
          <a:off x="417847" y="152997"/>
          <a:ext cx="5252657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6730"/>
                <a:gridCol w="2165731"/>
                <a:gridCol w="506730"/>
                <a:gridCol w="20734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Q#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Answer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Q#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Answer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Valence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Covalent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Ionic, covalent, metallic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Ionic = transferred</a:t>
                      </a:r>
                      <a:r>
                        <a:rPr lang="en-US" sz="1600" baseline="0" dirty="0" smtClean="0"/>
                        <a:t> 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M-NM,</a:t>
                      </a:r>
                      <a:r>
                        <a:rPr lang="en-US" sz="1600" baseline="0" dirty="0" smtClean="0"/>
                        <a:t> NM-NM, M-M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 </a:t>
                      </a:r>
                      <a:r>
                        <a:rPr lang="en-US" sz="1600" dirty="0" smtClean="0">
                          <a:sym typeface="Wingdings" panose="05000000000000000000" pitchFamily="2" charset="2"/>
                        </a:rPr>
                        <a:t> group number 4A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533769"/>
              </p:ext>
            </p:extLst>
          </p:nvPr>
        </p:nvGraphicFramePr>
        <p:xfrm>
          <a:off x="417846" y="1698345"/>
          <a:ext cx="3830137" cy="30587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2310"/>
                <a:gridCol w="656823"/>
                <a:gridCol w="2651004"/>
              </a:tblGrid>
              <a:tr h="46289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Q#7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Seat #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Answer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</a:t>
                      </a:r>
                      <a:endParaRPr lang="en-US" sz="18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</a:t>
                      </a:r>
                      <a:endParaRPr lang="en-US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</a:t>
                      </a:r>
                      <a:endParaRPr lang="en-US" sz="18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</a:t>
                      </a:r>
                      <a:endParaRPr lang="en-US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g</a:t>
                      </a:r>
                      <a:endParaRPr lang="en-US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627683"/>
              </p:ext>
            </p:extLst>
          </p:nvPr>
        </p:nvGraphicFramePr>
        <p:xfrm>
          <a:off x="4247983" y="1698345"/>
          <a:ext cx="4745927" cy="45066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1441"/>
                <a:gridCol w="850006"/>
                <a:gridCol w="3404480"/>
              </a:tblGrid>
              <a:tr h="45507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Q#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Seat #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Answer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Q</a:t>
                      </a:r>
                      <a:br>
                        <a:rPr lang="en-US" sz="1400" b="1" dirty="0" smtClean="0"/>
                      </a:br>
                      <a:r>
                        <a:rPr lang="en-US" sz="1400" b="1" dirty="0" smtClean="0"/>
                        <a:t>#12</a:t>
                      </a:r>
                      <a:endParaRPr lang="en-US" sz="14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Seat #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Answer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c</a:t>
                      </a:r>
                      <a:endParaRPr lang="en-US" sz="1400" b="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7</a:t>
                      </a:r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</a:tr>
              <a:tr h="26947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d</a:t>
                      </a:r>
                      <a:endParaRPr lang="en-US" sz="14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e</a:t>
                      </a:r>
                      <a:endParaRPr lang="en-US" sz="1400" b="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8</a:t>
                      </a:r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</a:tr>
              <a:tr h="327933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f</a:t>
                      </a:r>
                      <a:endParaRPr lang="en-US" sz="14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g</a:t>
                      </a:r>
                      <a:endParaRPr lang="en-US" sz="1400" b="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9</a:t>
                      </a:r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</a:tr>
              <a:tr h="26022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h</a:t>
                      </a:r>
                      <a:endParaRPr lang="en-US" sz="14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err="1" smtClean="0"/>
                        <a:t>i</a:t>
                      </a:r>
                      <a:endParaRPr lang="en-US" sz="1400" b="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10</a:t>
                      </a:r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j</a:t>
                      </a:r>
                      <a:endParaRPr lang="en-US" sz="14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002828"/>
              </p:ext>
            </p:extLst>
          </p:nvPr>
        </p:nvGraphicFramePr>
        <p:xfrm>
          <a:off x="417845" y="4757124"/>
          <a:ext cx="3830137" cy="138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5190"/>
                <a:gridCol w="669701"/>
                <a:gridCol w="26252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Q#12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Seat #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Answer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a</a:t>
                      </a:r>
                      <a:endParaRPr lang="en-US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</a:t>
                      </a:r>
                      <a:endParaRPr lang="en-US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b</a:t>
                      </a:r>
                      <a:endParaRPr lang="en-US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482805"/>
              </p:ext>
            </p:extLst>
          </p:nvPr>
        </p:nvGraphicFramePr>
        <p:xfrm>
          <a:off x="5670504" y="152997"/>
          <a:ext cx="3280145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6730"/>
                <a:gridCol w="2773415"/>
              </a:tblGrid>
              <a:tr h="390922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Q#</a:t>
                      </a:r>
                      <a:endParaRPr lang="en-US" sz="1800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Answer</a:t>
                      </a:r>
                      <a:endParaRPr lang="en-US" sz="16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4621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Cation stays</a:t>
                      </a:r>
                      <a:r>
                        <a:rPr lang="en-US" sz="1400" baseline="0" dirty="0" smtClean="0"/>
                        <a:t> the same, anion changes to end with -ide</a:t>
                      </a:r>
                      <a:endParaRPr lang="en-US" sz="1400" dirty="0"/>
                    </a:p>
                  </a:txBody>
                  <a:tcPr/>
                </a:tc>
              </a:tr>
              <a:tr h="54621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Cation</a:t>
                      </a:r>
                      <a:r>
                        <a:rPr lang="en-US" sz="1400" baseline="0" dirty="0" smtClean="0"/>
                        <a:t> and anion names stay the same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89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201019"/>
              </p:ext>
            </p:extLst>
          </p:nvPr>
        </p:nvGraphicFramePr>
        <p:xfrm>
          <a:off x="417847" y="1442434"/>
          <a:ext cx="4167032" cy="47511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6730"/>
                <a:gridCol w="582251"/>
                <a:gridCol w="3078051"/>
              </a:tblGrid>
              <a:tr h="52920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Q#</a:t>
                      </a:r>
                      <a:endParaRPr lang="en-US" sz="16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Seat </a:t>
                      </a:r>
                      <a:br>
                        <a:rPr lang="en-US" sz="1600" b="1" dirty="0" smtClean="0"/>
                      </a:br>
                      <a:r>
                        <a:rPr lang="en-US" sz="1600" b="1" dirty="0" smtClean="0"/>
                        <a:t>#</a:t>
                      </a:r>
                      <a:endParaRPr lang="en-US" sz="16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Answer</a:t>
                      </a:r>
                      <a:endParaRPr lang="en-US" sz="16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576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anchor="b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3178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390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105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5763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16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5763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16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5763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3178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5763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  <a:tr h="35763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888152"/>
              </p:ext>
            </p:extLst>
          </p:nvPr>
        </p:nvGraphicFramePr>
        <p:xfrm>
          <a:off x="5283915" y="1701491"/>
          <a:ext cx="2723121" cy="43825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6730"/>
                <a:gridCol w="814197"/>
                <a:gridCol w="1402194"/>
              </a:tblGrid>
              <a:tr h="3325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Q#</a:t>
                      </a:r>
                      <a:endParaRPr lang="en-US" sz="16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Seat #</a:t>
                      </a:r>
                      <a:endParaRPr lang="en-US" sz="16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Answer</a:t>
                      </a:r>
                      <a:endParaRPr lang="en-US" sz="16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5638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 anchor="b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023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5638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114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5638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078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5638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</a:t>
                      </a:r>
                      <a:endParaRPr lang="en-U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2061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5638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07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</a:t>
                      </a:r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5638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</a:t>
                      </a:r>
                      <a:endParaRPr lang="en-U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5638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</a:t>
                      </a:r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73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Jumpstart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3 minutes and catch up with people about vacation!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82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12866"/>
            <a:ext cx="7886700" cy="1325563"/>
          </a:xfrm>
        </p:spPr>
        <p:txBody>
          <a:bodyPr/>
          <a:lstStyle/>
          <a:p>
            <a:r>
              <a:rPr lang="en-US" dirty="0" smtClean="0"/>
              <a:t>Turn in white T-Chart from the other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5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173988"/>
              </p:ext>
            </p:extLst>
          </p:nvPr>
        </p:nvGraphicFramePr>
        <p:xfrm>
          <a:off x="417847" y="1442434"/>
          <a:ext cx="2325353" cy="47012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5353"/>
              </a:tblGrid>
              <a:tr h="52920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Answer</a:t>
                      </a:r>
                      <a:endParaRPr lang="en-US" sz="16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5765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3178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3900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1054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5763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162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5763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162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5763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3178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57636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  <a:tr h="357636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460827"/>
              </p:ext>
            </p:extLst>
          </p:nvPr>
        </p:nvGraphicFramePr>
        <p:xfrm>
          <a:off x="3557071" y="1442432"/>
          <a:ext cx="2134317" cy="47012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4317"/>
              </a:tblGrid>
              <a:tr h="52920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Answer</a:t>
                      </a:r>
                      <a:endParaRPr lang="en-US" sz="16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5765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3178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3900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1054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5763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162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5763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162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5763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3178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57636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  <a:tr h="357636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500226"/>
              </p:ext>
            </p:extLst>
          </p:nvPr>
        </p:nvGraphicFramePr>
        <p:xfrm>
          <a:off x="6505260" y="1442433"/>
          <a:ext cx="2134317" cy="47012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4317"/>
              </a:tblGrid>
              <a:tr h="52920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Answer</a:t>
                      </a:r>
                      <a:endParaRPr lang="en-US" sz="16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5765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3178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3900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1054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5763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162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5763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162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5763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3178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57636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  <a:tr h="357636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75763" y="218941"/>
            <a:ext cx="75341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/>
              <a:t>Covalent Cup Answers</a:t>
            </a:r>
            <a:endParaRPr lang="en-US" sz="5400" b="1" u="sng" dirty="0"/>
          </a:p>
        </p:txBody>
      </p:sp>
    </p:spTree>
    <p:extLst>
      <p:ext uri="{BB962C8B-B14F-4D97-AF65-F5344CB8AC3E}">
        <p14:creationId xmlns:p14="http://schemas.microsoft.com/office/powerpoint/2010/main" val="98276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OUTLINE YOUR ION PIECES! Make the coloring part fast!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Cut as you go! Do not cut them all at once! That way you get some practice making compounds as you go.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71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982" y="344555"/>
            <a:ext cx="7886700" cy="435133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You need a ¼ sheet of a colored piece of paper and your markers/colored pencils!</a:t>
            </a:r>
          </a:p>
        </p:txBody>
      </p:sp>
      <p:sp>
        <p:nvSpPr>
          <p:cNvPr id="4" name="Rectangle 3"/>
          <p:cNvSpPr/>
          <p:nvPr/>
        </p:nvSpPr>
        <p:spPr>
          <a:xfrm>
            <a:off x="1287887" y="2520224"/>
            <a:ext cx="3142445" cy="40093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endCxn id="4" idx="3"/>
          </p:cNvCxnSpPr>
          <p:nvPr/>
        </p:nvCxnSpPr>
        <p:spPr>
          <a:xfrm>
            <a:off x="1287887" y="4520484"/>
            <a:ext cx="3142445" cy="4423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0"/>
          </p:cNvCxnSpPr>
          <p:nvPr/>
        </p:nvCxnSpPr>
        <p:spPr>
          <a:xfrm>
            <a:off x="2859110" y="2520224"/>
            <a:ext cx="11671" cy="4009365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24-Point Star 10"/>
          <p:cNvSpPr/>
          <p:nvPr/>
        </p:nvSpPr>
        <p:spPr>
          <a:xfrm>
            <a:off x="5231237" y="2846231"/>
            <a:ext cx="3590791" cy="3065172"/>
          </a:xfrm>
          <a:prstGeom prst="star24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Split a full sheet of paper with a friend or try to use left over paper from bench #8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68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9549" y="605307"/>
            <a:ext cx="3683358" cy="47651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/>
              <a:t>FRONT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Teacher’s name big so I can deliver it to their mailbox easily! You can decorate the front as well. 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4956220" y="605306"/>
            <a:ext cx="3683358" cy="47651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/>
              <a:t>BACK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A note to the teacher:</a:t>
            </a:r>
          </a:p>
          <a:p>
            <a:pPr marL="457200" indent="-457200">
              <a:buFontTx/>
              <a:buChar char="-"/>
            </a:pPr>
            <a:r>
              <a:rPr lang="en-US" sz="2800" b="1" dirty="0" smtClean="0"/>
              <a:t>Thank you</a:t>
            </a:r>
          </a:p>
          <a:p>
            <a:pPr marL="457200" indent="-457200">
              <a:buFontTx/>
              <a:buChar char="-"/>
            </a:pPr>
            <a:r>
              <a:rPr lang="en-US" sz="2800" b="1" dirty="0" smtClean="0"/>
              <a:t>Happy vacation</a:t>
            </a:r>
          </a:p>
          <a:p>
            <a:pPr marL="457200" indent="-457200">
              <a:buFontTx/>
              <a:buChar char="-"/>
            </a:pPr>
            <a:r>
              <a:rPr lang="en-US" sz="2800" b="1" dirty="0" smtClean="0"/>
              <a:t>A silly joke (school appropriate!) </a:t>
            </a:r>
          </a:p>
          <a:p>
            <a:pPr marL="457200" indent="-457200">
              <a:buFontTx/>
              <a:buChar char="-"/>
            </a:pPr>
            <a:r>
              <a:rPr lang="en-US" sz="2800" b="1" dirty="0" err="1" smtClean="0"/>
              <a:t>Etc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etc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etc</a:t>
            </a:r>
            <a:endParaRPr lang="en-US" sz="2800" b="1" dirty="0" smtClean="0"/>
          </a:p>
          <a:p>
            <a:pPr marL="457200" indent="-457200">
              <a:buFontTx/>
              <a:buChar char="-"/>
            </a:pPr>
            <a:r>
              <a:rPr lang="en-US" sz="2800" b="1" i="1" dirty="0" smtClean="0"/>
              <a:t>MAKE SURE YOUR NAME IS ON IT!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18240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6587</TotalTime>
  <Words>300</Words>
  <Application>Microsoft Office PowerPoint</Application>
  <PresentationFormat>On-screen Show (4:3)</PresentationFormat>
  <Paragraphs>128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Jumpstart </vt:lpstr>
      <vt:lpstr>Turn in white T-Chart from the other day</vt:lpstr>
      <vt:lpstr>PowerPoint Presentation</vt:lpstr>
      <vt:lpstr>PowerPoint Presentation</vt:lpstr>
      <vt:lpstr>PowerPoint Presentation</vt:lpstr>
      <vt:lpstr>PowerPoint Presentation</vt:lpstr>
    </vt:vector>
  </TitlesOfParts>
  <Company>DVHS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Farmer, Stephanie [DH]</dc:creator>
  <cp:lastModifiedBy>Farmer, Stephanie [DH]</cp:lastModifiedBy>
  <cp:revision>18</cp:revision>
  <dcterms:created xsi:type="dcterms:W3CDTF">2016-11-14T18:19:41Z</dcterms:created>
  <dcterms:modified xsi:type="dcterms:W3CDTF">2017-11-30T17:30:14Z</dcterms:modified>
</cp:coreProperties>
</file>