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471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16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8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9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19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2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4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44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3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3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C68B11-C5A8-448C-8CE9-B1A273C79CFC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46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7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11/2/2014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61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117843"/>
            <a:ext cx="3200400" cy="13970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 smtClean="0"/>
              <a:t>VERBAL JUMPSTART!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/>
              <a:t>Talk to your neighbor!!!!</a:t>
            </a:r>
            <a:endParaRPr lang="en-US" sz="2400" i="1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2"/>
          </p:nvPr>
        </p:nvSpPr>
        <p:spPr>
          <a:xfrm>
            <a:off x="95534" y="1542197"/>
            <a:ext cx="3875965" cy="5145206"/>
          </a:xfrm>
          <a:ln w="57150"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US" sz="2500" dirty="0" smtClean="0"/>
              <a:t>1) What are the </a:t>
            </a:r>
            <a:r>
              <a:rPr lang="en-US" sz="2500" i="1" dirty="0" smtClean="0"/>
              <a:t>differences</a:t>
            </a:r>
            <a:r>
              <a:rPr lang="en-US" sz="2500" dirty="0" smtClean="0"/>
              <a:t> &amp; </a:t>
            </a:r>
            <a:r>
              <a:rPr lang="en-US" sz="2500" i="1" dirty="0" smtClean="0"/>
              <a:t>similarities</a:t>
            </a:r>
            <a:r>
              <a:rPr lang="en-US" sz="2500" dirty="0" smtClean="0"/>
              <a:t> between </a:t>
            </a:r>
            <a:r>
              <a:rPr lang="en-US" sz="2500" b="1" dirty="0" smtClean="0">
                <a:solidFill>
                  <a:srgbClr val="FFFF00"/>
                </a:solidFill>
              </a:rPr>
              <a:t>IONIC</a:t>
            </a:r>
            <a:r>
              <a:rPr lang="en-US" sz="2500" dirty="0" smtClean="0"/>
              <a:t> &amp; </a:t>
            </a:r>
            <a:r>
              <a:rPr lang="en-US" sz="2500" b="1" dirty="0" smtClean="0">
                <a:solidFill>
                  <a:srgbClr val="FFFF00"/>
                </a:solidFill>
              </a:rPr>
              <a:t>COVALENT</a:t>
            </a:r>
            <a:r>
              <a:rPr lang="en-US" sz="2500" dirty="0" smtClean="0"/>
              <a:t> bonds?</a:t>
            </a:r>
          </a:p>
          <a:p>
            <a:r>
              <a:rPr lang="en-US" sz="2500" dirty="0" smtClean="0"/>
              <a:t>2) Brainstorm </a:t>
            </a:r>
            <a:r>
              <a:rPr lang="en-US" sz="2500" dirty="0" smtClean="0"/>
              <a:t>a connection between the </a:t>
            </a:r>
            <a:r>
              <a:rPr lang="en-US" sz="2500" dirty="0" smtClean="0"/>
              <a:t>photos </a:t>
            </a:r>
            <a:r>
              <a:rPr lang="en-US" sz="2500" dirty="0" smtClean="0"/>
              <a:t>you </a:t>
            </a:r>
            <a:r>
              <a:rPr lang="en-US" sz="2500" dirty="0" smtClean="0"/>
              <a:t>see, </a:t>
            </a:r>
            <a:r>
              <a:rPr lang="en-US" sz="2500" dirty="0" smtClean="0"/>
              <a:t>and </a:t>
            </a:r>
            <a:r>
              <a:rPr lang="en-US" sz="2500" b="1" u="sng" dirty="0" smtClean="0">
                <a:solidFill>
                  <a:srgbClr val="FFFF00"/>
                </a:solidFill>
              </a:rPr>
              <a:t>WRITTING IONIC COMPOUNDS</a:t>
            </a:r>
            <a:r>
              <a:rPr lang="en-US" sz="2500" dirty="0" smtClean="0"/>
              <a:t>. </a:t>
            </a:r>
            <a:r>
              <a:rPr lang="en-US" sz="2500" dirty="0" smtClean="0"/>
              <a:t>Be as creative as you need to be, but make sure to “connect the dots” – you have to be able to explain it to someone</a:t>
            </a:r>
            <a:r>
              <a:rPr lang="en-US" sz="2500" dirty="0" smtClean="0"/>
              <a:t>! Don’t forget to include some key vocabulary!</a:t>
            </a:r>
            <a:endParaRPr lang="en-US" sz="2500" dirty="0"/>
          </a:p>
        </p:txBody>
      </p:sp>
      <p:pic>
        <p:nvPicPr>
          <p:cNvPr id="6" name="Picture 2" descr="http://sd.keepcalm-o-matic.co.uk/i/keep-calm-and-stay-neutral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511" y="438246"/>
            <a:ext cx="2665862" cy="311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chem.purdue.edu/mcluckey/images/slide0001_image00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515" y="3916906"/>
            <a:ext cx="2569858" cy="244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encrypted-tbn1.gstatic.com/images?q=tbn:ANd9GcTool6HsPgZUvBVYobMBT6L9nFvCv775x_4d6hpOvS7-keVja8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041" y="371862"/>
            <a:ext cx="3308725" cy="619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5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3200400" cy="2988860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/>
              <a:t>EXIT TICKET </a:t>
            </a:r>
            <a:br>
              <a:rPr lang="en-US" sz="4000" b="1" u="sng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bg1"/>
                </a:solidFill>
              </a:rPr>
              <a:t>In </a:t>
            </a:r>
            <a:r>
              <a:rPr lang="en-US" sz="3200" dirty="0">
                <a:solidFill>
                  <a:schemeClr val="bg1"/>
                </a:solidFill>
              </a:rPr>
              <a:t>top right </a:t>
            </a:r>
            <a:r>
              <a:rPr lang="en-US" sz="3200" dirty="0" smtClean="0">
                <a:solidFill>
                  <a:schemeClr val="bg1"/>
                </a:solidFill>
              </a:rPr>
              <a:t>corner:</a:t>
            </a:r>
            <a:r>
              <a:rPr lang="en-US" sz="3200" dirty="0" smtClean="0">
                <a:solidFill>
                  <a:srgbClr val="FFFF00"/>
                </a:solidFill>
              </a:rPr>
              <a:t> Name, </a:t>
            </a:r>
            <a:r>
              <a:rPr lang="en-US" sz="3200" dirty="0" smtClean="0">
                <a:solidFill>
                  <a:srgbClr val="FFFF00"/>
                </a:solidFill>
              </a:rPr>
              <a:t>Period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Seat #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EXIT TICKET C4-3-A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368490"/>
            <a:ext cx="6492240" cy="5620829"/>
          </a:xfrm>
        </p:spPr>
        <p:txBody>
          <a:bodyPr>
            <a:normAutofit/>
          </a:bodyPr>
          <a:lstStyle/>
          <a:p>
            <a:r>
              <a:rPr lang="en-US" sz="4800" dirty="0" smtClean="0"/>
              <a:t>1) What is the formula for barium nitride?</a:t>
            </a:r>
          </a:p>
          <a:p>
            <a:r>
              <a:rPr lang="en-US" sz="4800" dirty="0" smtClean="0"/>
              <a:t>2) What is wrong with the formula: </a:t>
            </a:r>
            <a:r>
              <a:rPr lang="en-US" sz="4800" dirty="0" err="1" smtClean="0"/>
              <a:t>NaO</a:t>
            </a:r>
            <a:r>
              <a:rPr lang="en-US" sz="4800" dirty="0" smtClean="0"/>
              <a:t> ? </a:t>
            </a:r>
          </a:p>
          <a:p>
            <a:r>
              <a:rPr lang="en-US" sz="4800" dirty="0" smtClean="0"/>
              <a:t>3) What should the formula be for #2?</a:t>
            </a:r>
            <a:endParaRPr lang="en-US" sz="4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642" y="3294269"/>
            <a:ext cx="3200400" cy="2901815"/>
          </a:xfrm>
          <a:ln w="57150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Ø"/>
            </a:pPr>
            <a:endParaRPr lang="en-US" sz="100" dirty="0">
              <a:solidFill>
                <a:schemeClr val="bg1"/>
              </a:solidFill>
            </a:endParaRPr>
          </a:p>
          <a:p>
            <a:pPr algn="ctr">
              <a:buClr>
                <a:schemeClr val="bg1"/>
              </a:buClr>
            </a:pPr>
            <a:r>
              <a:rPr lang="en-US" sz="3600" b="1" dirty="0" smtClean="0">
                <a:solidFill>
                  <a:schemeClr val="bg1"/>
                </a:solidFill>
              </a:rPr>
              <a:t>SHOW </a:t>
            </a:r>
            <a:r>
              <a:rPr lang="en-US" sz="3600" b="1" dirty="0" smtClean="0">
                <a:solidFill>
                  <a:schemeClr val="bg1"/>
                </a:solidFill>
              </a:rPr>
              <a:t>ALL </a:t>
            </a:r>
            <a:r>
              <a:rPr lang="en-US" sz="3600" b="1" dirty="0" smtClean="0">
                <a:solidFill>
                  <a:schemeClr val="bg1"/>
                </a:solidFill>
              </a:rPr>
              <a:t>WORK </a:t>
            </a:r>
            <a:r>
              <a:rPr lang="en-US" sz="3600" b="1" dirty="0" smtClean="0">
                <a:solidFill>
                  <a:srgbClr val="FFFF00"/>
                </a:solidFill>
              </a:rPr>
              <a:t>WITH </a:t>
            </a:r>
            <a:r>
              <a:rPr lang="en-US" sz="3600" b="1" dirty="0" smtClean="0">
                <a:solidFill>
                  <a:schemeClr val="bg1"/>
                </a:solidFill>
              </a:rPr>
              <a:t>CROSSING OVER METHOD FOR #1 AND #3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39322" y="302621"/>
            <a:ext cx="6630688" cy="4555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8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464</TotalTime>
  <Words>118</Words>
  <Application>Microsoft Office PowerPoint</Application>
  <PresentationFormat>Custom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Retrospect</vt:lpstr>
      <vt:lpstr>VERBAL JUMPSTART! Talk to your neighbor!!!!</vt:lpstr>
      <vt:lpstr>EXIT TICKET   In top right corner: Name, Period Seat # EXIT TICKET C4-3-A</vt:lpstr>
    </vt:vector>
  </TitlesOfParts>
  <Company>DVHS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 JUMPSTART! Talk to your neighbor!!!!</dc:title>
  <dc:creator>Farmer, Stephanie [DH]</dc:creator>
  <cp:lastModifiedBy>Stephanie Anne Farmer</cp:lastModifiedBy>
  <cp:revision>11</cp:revision>
  <dcterms:created xsi:type="dcterms:W3CDTF">2014-10-13T22:19:07Z</dcterms:created>
  <dcterms:modified xsi:type="dcterms:W3CDTF">2014-11-03T04:49:58Z</dcterms:modified>
</cp:coreProperties>
</file>