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7" r:id="rId2"/>
    <p:sldId id="31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3" r:id="rId37"/>
    <p:sldId id="295" r:id="rId38"/>
    <p:sldId id="296" r:id="rId39"/>
    <p:sldId id="298" r:id="rId40"/>
    <p:sldId id="299" r:id="rId41"/>
    <p:sldId id="297" r:id="rId42"/>
    <p:sldId id="301" r:id="rId43"/>
    <p:sldId id="302" r:id="rId44"/>
    <p:sldId id="303" r:id="rId45"/>
    <p:sldId id="304" r:id="rId46"/>
    <p:sldId id="305" r:id="rId47"/>
    <p:sldId id="300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358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9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6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9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86355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1111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1616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5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1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36077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0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2CFBFA6-F1F2-4D30-95BB-9E8232B3FFED}" type="datetimeFigureOut">
              <a:rPr lang="en-US" smtClean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566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Setup</a:t>
            </a:r>
            <a:endParaRPr lang="en-US" dirty="0"/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600830"/>
              </p:ext>
            </p:extLst>
          </p:nvPr>
        </p:nvGraphicFramePr>
        <p:xfrm>
          <a:off x="1063989" y="2045079"/>
          <a:ext cx="10553700" cy="3519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184">
                  <a:extLst>
                    <a:ext uri="{9D8B030D-6E8A-4147-A177-3AD203B41FA5}">
                      <a16:colId xmlns:a16="http://schemas.microsoft.com/office/drawing/2014/main" val="20448469"/>
                    </a:ext>
                  </a:extLst>
                </a:gridCol>
                <a:gridCol w="3071567">
                  <a:extLst>
                    <a:ext uri="{9D8B030D-6E8A-4147-A177-3AD203B41FA5}">
                      <a16:colId xmlns:a16="http://schemas.microsoft.com/office/drawing/2014/main" val="732315067"/>
                    </a:ext>
                  </a:extLst>
                </a:gridCol>
                <a:gridCol w="6376949">
                  <a:extLst>
                    <a:ext uri="{9D8B030D-6E8A-4147-A177-3AD203B41FA5}">
                      <a16:colId xmlns:a16="http://schemas.microsoft.com/office/drawing/2014/main" val="2876385371"/>
                    </a:ext>
                  </a:extLst>
                </a:gridCol>
              </a:tblGrid>
              <a:tr h="64353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Q#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Type of IMF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326892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9767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347871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318838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50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3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CH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9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HF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6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cap="none" baseline="-25000" dirty="0" smtClean="0"/>
              <a:t>6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6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7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SO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9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0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CH</a:t>
            </a:r>
            <a:r>
              <a:rPr lang="en-US" cap="none" baseline="-25000" dirty="0" smtClean="0"/>
              <a:t>3</a:t>
            </a:r>
            <a:r>
              <a:rPr lang="en-US" cap="none" dirty="0" smtClean="0"/>
              <a:t>OH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(C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5</a:t>
            </a:r>
            <a:r>
              <a:rPr lang="en-US" cap="none" dirty="0" smtClean="0"/>
              <a:t>)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NH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6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PBr</a:t>
            </a:r>
            <a:r>
              <a:rPr lang="en-US" cap="none" baseline="-25000" dirty="0" smtClean="0"/>
              <a:t>3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47212" y="2061059"/>
            <a:ext cx="10178322" cy="292748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London Dispersion Forces,</a:t>
            </a:r>
            <a:br>
              <a:rPr lang="en-US" dirty="0" smtClean="0"/>
            </a:br>
            <a:r>
              <a:rPr lang="en-US" dirty="0" smtClean="0"/>
              <a:t>Dipole-Dipole,</a:t>
            </a:r>
            <a:br>
              <a:rPr lang="en-US" dirty="0" smtClean="0"/>
            </a:br>
            <a:r>
              <a:rPr lang="en-US" dirty="0" smtClean="0"/>
              <a:t>and Hydrogen Bonding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XeF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He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Ar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4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13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HCN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57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7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" name="Oval 3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0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XeF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SF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</a:t>
            </a:r>
            <a:r>
              <a:rPr lang="en-US" cap="none" baseline="-25000" dirty="0" smtClean="0"/>
              <a:t>3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10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PH</a:t>
            </a:r>
            <a:r>
              <a:rPr lang="en-US" cap="none" baseline="-25000" dirty="0" smtClean="0"/>
              <a:t>3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4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SiH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Se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I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AsH</a:t>
            </a:r>
            <a:r>
              <a:rPr lang="en-US" cap="none" baseline="-25000" dirty="0" smtClean="0"/>
              <a:t>3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848" y="2443196"/>
            <a:ext cx="10178322" cy="1492132"/>
          </a:xfrm>
        </p:spPr>
        <p:txBody>
          <a:bodyPr/>
          <a:lstStyle/>
          <a:p>
            <a:pPr algn="ctr"/>
            <a:r>
              <a:rPr lang="en-US" dirty="0" smtClean="0"/>
              <a:t>Bulk solid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Kr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>
                <a:latin typeface="Impact" panose="020B0806030902050204" pitchFamily="34" charset="0"/>
                <a:cs typeface="Times New Roman" panose="02020603050405020304" pitchFamily="18" charset="0"/>
              </a:rPr>
              <a:t>NaCl</a:t>
            </a:r>
            <a:endParaRPr lang="en-US" cap="none" dirty="0">
              <a:latin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2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KMnO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6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10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sz="3200" cap="none" dirty="0" smtClean="0"/>
              <a:t>(graphite)</a:t>
            </a:r>
            <a:endParaRPr lang="en-US" sz="32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6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Ag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5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NaOH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8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WC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cs typeface="Times New Roman" panose="02020603050405020304" pitchFamily="18" charset="0"/>
              </a:rPr>
              <a:t>Al</a:t>
            </a:r>
            <a:endParaRPr lang="en-US" cap="none" dirty="0"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Na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1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6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Ba(OH)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2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cs typeface="Times New Roman" panose="02020603050405020304" pitchFamily="18" charset="0"/>
              </a:rPr>
              <a:t>NH</a:t>
            </a:r>
            <a:r>
              <a:rPr lang="en-US" cap="none" baseline="-25000" dirty="0" smtClean="0">
                <a:cs typeface="Times New Roman" panose="02020603050405020304" pitchFamily="18" charset="0"/>
              </a:rPr>
              <a:t>4</a:t>
            </a:r>
            <a:r>
              <a:rPr lang="en-US" cap="none" dirty="0" smtClean="0">
                <a:cs typeface="Times New Roman" panose="02020603050405020304" pitchFamily="18" charset="0"/>
              </a:rPr>
              <a:t>Cl</a:t>
            </a:r>
            <a:endParaRPr lang="en-US" cap="none" dirty="0"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Hg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CaO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Pb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0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SiC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5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Cu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K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S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46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F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cap="none" baseline="-25000" dirty="0" smtClean="0"/>
              <a:t>3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8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5040</TotalTime>
  <Words>131</Words>
  <Application>Microsoft Office PowerPoint</Application>
  <PresentationFormat>Widescreen</PresentationFormat>
  <Paragraphs>119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Gill Sans MT</vt:lpstr>
      <vt:lpstr>Impact</vt:lpstr>
      <vt:lpstr>Times New Roman</vt:lpstr>
      <vt:lpstr>Badge</vt:lpstr>
      <vt:lpstr>Page Setup</vt:lpstr>
      <vt:lpstr>London Dispersion Forces, Dipole-Dipole, and Hydrogen Bonding Examples</vt:lpstr>
      <vt:lpstr>NH3</vt:lpstr>
      <vt:lpstr>Kr</vt:lpstr>
      <vt:lpstr>HCl</vt:lpstr>
      <vt:lpstr>F2</vt:lpstr>
      <vt:lpstr>SO2</vt:lpstr>
      <vt:lpstr>CO2</vt:lpstr>
      <vt:lpstr>C3H8</vt:lpstr>
      <vt:lpstr>CH4</vt:lpstr>
      <vt:lpstr>CH3Cl</vt:lpstr>
      <vt:lpstr>HF</vt:lpstr>
      <vt:lpstr>C6H6</vt:lpstr>
      <vt:lpstr>O</vt:lpstr>
      <vt:lpstr>H2SO4</vt:lpstr>
      <vt:lpstr>N2</vt:lpstr>
      <vt:lpstr>CH3OH</vt:lpstr>
      <vt:lpstr>(C2H5)2NH</vt:lpstr>
      <vt:lpstr>PBr3</vt:lpstr>
      <vt:lpstr>XeF4</vt:lpstr>
      <vt:lpstr>He</vt:lpstr>
      <vt:lpstr>CO</vt:lpstr>
      <vt:lpstr>Ar</vt:lpstr>
      <vt:lpstr>O2</vt:lpstr>
      <vt:lpstr>H2O</vt:lpstr>
      <vt:lpstr>P4</vt:lpstr>
      <vt:lpstr>HCN</vt:lpstr>
      <vt:lpstr>N2H2</vt:lpstr>
      <vt:lpstr>H2</vt:lpstr>
      <vt:lpstr>XeF2</vt:lpstr>
      <vt:lpstr>SF4</vt:lpstr>
      <vt:lpstr>Si3H10</vt:lpstr>
      <vt:lpstr>PH3</vt:lpstr>
      <vt:lpstr>SiH4</vt:lpstr>
      <vt:lpstr>H2Se</vt:lpstr>
      <vt:lpstr>C2H2</vt:lpstr>
      <vt:lpstr>I2</vt:lpstr>
      <vt:lpstr>AsH3</vt:lpstr>
      <vt:lpstr>Bulk solid examples</vt:lpstr>
      <vt:lpstr>NaCl</vt:lpstr>
      <vt:lpstr>KMnO4</vt:lpstr>
      <vt:lpstr>Si</vt:lpstr>
      <vt:lpstr>SiO2</vt:lpstr>
      <vt:lpstr>C(graphite)</vt:lpstr>
      <vt:lpstr>Ag</vt:lpstr>
      <vt:lpstr>NaOH</vt:lpstr>
      <vt:lpstr>WC</vt:lpstr>
      <vt:lpstr>Al</vt:lpstr>
      <vt:lpstr>Na</vt:lpstr>
      <vt:lpstr>Ba(OH)2</vt:lpstr>
      <vt:lpstr>NH4Cl</vt:lpstr>
      <vt:lpstr>Hg</vt:lpstr>
      <vt:lpstr>CaO</vt:lpstr>
      <vt:lpstr>Pb</vt:lpstr>
      <vt:lpstr>SiC</vt:lpstr>
      <vt:lpstr>Cu</vt:lpstr>
      <vt:lpstr>K2S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NH3</dc:title>
  <dc:creator>Farmer, Stephanie [DH]</dc:creator>
  <cp:lastModifiedBy>Farmer, Stephanie [DH]</cp:lastModifiedBy>
  <cp:revision>16</cp:revision>
  <dcterms:created xsi:type="dcterms:W3CDTF">2017-01-11T18:03:16Z</dcterms:created>
  <dcterms:modified xsi:type="dcterms:W3CDTF">2021-01-01T21:16:20Z</dcterms:modified>
</cp:coreProperties>
</file>