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6" r:id="rId3"/>
    <p:sldId id="270" r:id="rId4"/>
    <p:sldId id="260" r:id="rId5"/>
    <p:sldId id="257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96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8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1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97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9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1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5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3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1BCE437-AC1F-491C-ACBD-A07522AF0786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4DFEA8-8353-4501-8D6D-67EF06F7FE7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88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png"/><Relationship Id="rId7" Type="http://schemas.openxmlformats.org/officeDocument/2006/relationships/image" Target="../media/image11.gif"/><Relationship Id="rId12" Type="http://schemas.openxmlformats.org/officeDocument/2006/relationships/image" Target="../media/image16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8723" y="3529454"/>
            <a:ext cx="11230377" cy="822960"/>
          </a:xfrm>
        </p:spPr>
        <p:txBody>
          <a:bodyPr/>
          <a:lstStyle/>
          <a:p>
            <a:pPr algn="ctr"/>
            <a:r>
              <a:rPr lang="en-US" sz="11500" dirty="0" smtClean="0">
                <a:solidFill>
                  <a:schemeClr val="tx1"/>
                </a:solidFill>
              </a:rPr>
              <a:t>INTERMOLECULAR FORCES</a:t>
            </a:r>
            <a:endParaRPr lang="en-US" sz="11500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574204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FINAL REVISION SESSION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594358"/>
            <a:ext cx="6492240" cy="584958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Revise your whiteboard based on your new body of knowledge.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BE SURE TO INCORPORATE MRS. FARMER’S HINT AND VOCABULARY WORD INTO YOUR WHITEBOARD NOW!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149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1" y="594358"/>
            <a:ext cx="3876541" cy="574204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PROCESSING QUESTIONS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4270" y="130718"/>
            <a:ext cx="7804597" cy="6450385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Describe your explanation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Describe how your diagram connects to the explanation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How did your explanation change over time?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How did your diagram change over time?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Look around the room and find someone’s diagram that is different than yours – compare and contrast the diagrams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Which questions did you originally have on your whiteboard that you removed after the sharing session?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What questions do you still have on your whiteboard?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Describe an “Ah-ha!” moment that your group had – when did it happen? What prompted it? What did it change about your whiteboard and/or thinking?</a:t>
            </a:r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1442" y="4316998"/>
            <a:ext cx="3200400" cy="3379124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 smtClean="0">
                <a:solidFill>
                  <a:srgbClr val="FFFF00"/>
                </a:solidFill>
              </a:rPr>
              <a:t>Page 136</a:t>
            </a:r>
            <a:endParaRPr lang="en-US" sz="28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1" y="594358"/>
            <a:ext cx="3876541" cy="574204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REPORT </a:t>
            </a:r>
            <a:br>
              <a:rPr lang="en-US" sz="5400" b="1" dirty="0" smtClean="0"/>
            </a:br>
            <a:r>
              <a:rPr lang="en-US" sz="5400" b="1" dirty="0" smtClean="0"/>
              <a:t>OUT</a:t>
            </a:r>
            <a:endParaRPr lang="en-US" sz="5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693377"/>
              </p:ext>
            </p:extLst>
          </p:nvPr>
        </p:nvGraphicFramePr>
        <p:xfrm>
          <a:off x="5071056" y="319714"/>
          <a:ext cx="6492876" cy="6126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46438"/>
                <a:gridCol w="32464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QUESTION</a:t>
                      </a:r>
                      <a:r>
                        <a:rPr lang="en-US" sz="2800" baseline="0" dirty="0" smtClean="0"/>
                        <a:t> NUMBER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LAB BENCH</a:t>
                      </a:r>
                      <a:endParaRPr lang="en-US" sz="2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8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7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5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5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7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8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02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05" y="1920883"/>
            <a:ext cx="3367825" cy="2286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FOLLOW UP QUESTIONS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What is the definition of polar and non-polar?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List and draw three examples of each.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Research and describe how polarity affects the properties of the molecules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List these in order from least to most polar: 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O, 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S, HF, H</a:t>
            </a:r>
            <a:r>
              <a:rPr lang="en-US" sz="4000" baseline="-25000" dirty="0" smtClean="0"/>
              <a:t>2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31442" y="4316998"/>
            <a:ext cx="3200400" cy="3379124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 smtClean="0">
                <a:solidFill>
                  <a:srgbClr val="FFFF00"/>
                </a:solidFill>
              </a:rPr>
              <a:t>Page 136</a:t>
            </a:r>
            <a:endParaRPr lang="en-US" sz="28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NTERMOLECULAR FOR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442" y="365226"/>
            <a:ext cx="2494309" cy="138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INTERMOLECULAR FOR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381" y="229875"/>
            <a:ext cx="2838369" cy="175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INTERMOLECULAR FORC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45" y="3728747"/>
            <a:ext cx="4267960" cy="1674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INTERMOLECULAR FORC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80" y="1975012"/>
            <a:ext cx="2519695" cy="125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INTERMOLECULAR FORC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7" y="5185482"/>
            <a:ext cx="3670482" cy="917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33" y="229875"/>
            <a:ext cx="2188380" cy="132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INTERMOLECULAR FORC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864" y="229875"/>
            <a:ext cx="315277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INTERMOLECULAR FORCE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010" y="1983548"/>
            <a:ext cx="2770760" cy="157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INTERMOLECULAR FORCE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33" y="3514138"/>
            <a:ext cx="3656571" cy="149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INTERMOLECULAR FORCE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259" y="4084911"/>
            <a:ext cx="239077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INTERMOLECULAR FORCES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703" y="5185482"/>
            <a:ext cx="3106265" cy="141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07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594358"/>
            <a:ext cx="4005330" cy="4338249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WELCOME BACK!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Segoe Script" panose="020B0504020000000003" pitchFamily="34" charset="0"/>
              </a:rPr>
              <a:t>I hope you had a great winter break!</a:t>
            </a:r>
            <a:endParaRPr lang="en-US" dirty="0">
              <a:latin typeface="Segoe Script" panose="020B05040200000000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JUMPSTART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Get your notebook off the lab tables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Pick up the handouts from my lab bench and glue them in!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662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 txBox="1">
            <a:spLocks/>
          </p:cNvSpPr>
          <p:nvPr/>
        </p:nvSpPr>
        <p:spPr>
          <a:xfrm>
            <a:off x="9536806" y="195759"/>
            <a:ext cx="3200400" cy="337912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Page 137</a:t>
            </a: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3651" y="195759"/>
            <a:ext cx="4906850" cy="601185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76530" y="695459"/>
            <a:ext cx="1519707" cy="1700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TASK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96237" y="695458"/>
            <a:ext cx="1519707" cy="1700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METHODS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15944" y="695457"/>
            <a:ext cx="1837944" cy="1700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OBSERVATIONS AND RESULTS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76530" y="2395469"/>
            <a:ext cx="2468880" cy="1700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EXPLANATION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9955" y="2395468"/>
            <a:ext cx="2423160" cy="1700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DIAGRAM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76529" y="4102914"/>
            <a:ext cx="4893971" cy="21047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PROCESSING QUESTIONS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41" y="1521637"/>
            <a:ext cx="3606083" cy="267687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GO TO YOUR WORKING LAB STATION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0332" y="862884"/>
            <a:ext cx="7340958" cy="562806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400" dirty="0" smtClean="0"/>
              <a:t>Compare and contrast the structures for each molecule.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/>
              <a:t> </a:t>
            </a:r>
            <a:r>
              <a:rPr lang="en-US" sz="4400" dirty="0" smtClean="0"/>
              <a:t>Count how many drops of each compound you can get to fit on top of a penny.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1442" y="4316998"/>
            <a:ext cx="3200400" cy="3379124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 smtClean="0">
                <a:solidFill>
                  <a:srgbClr val="FFFF00"/>
                </a:solidFill>
              </a:rPr>
              <a:t>Mrs. Farmer will tell you where to go</a:t>
            </a:r>
            <a:endParaRPr lang="en-US" sz="28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2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574204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WHITE BOARD WORK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386366"/>
            <a:ext cx="6492240" cy="619473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Design your whiteboard as if it were an informational poster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Include the following:</a:t>
            </a:r>
          </a:p>
          <a:p>
            <a:pPr marL="1218438" lvl="2" indent="-742950">
              <a:buFont typeface="Wingdings" panose="05000000000000000000" pitchFamily="2" charset="2"/>
              <a:buChar char="q"/>
            </a:pPr>
            <a:r>
              <a:rPr lang="en-US" sz="3000" dirty="0" smtClean="0"/>
              <a:t>Task</a:t>
            </a:r>
          </a:p>
          <a:p>
            <a:pPr marL="1218438" lvl="2" indent="-742950">
              <a:buFont typeface="Wingdings" panose="05000000000000000000" pitchFamily="2" charset="2"/>
              <a:buChar char="q"/>
            </a:pPr>
            <a:r>
              <a:rPr lang="en-US" sz="3000" dirty="0" smtClean="0"/>
              <a:t>Methods used</a:t>
            </a:r>
          </a:p>
          <a:p>
            <a:pPr marL="1218438" lvl="2" indent="-742950">
              <a:buFont typeface="Wingdings" panose="05000000000000000000" pitchFamily="2" charset="2"/>
              <a:buChar char="q"/>
            </a:pPr>
            <a:r>
              <a:rPr lang="en-US" sz="3000" dirty="0" smtClean="0"/>
              <a:t>Results</a:t>
            </a:r>
          </a:p>
          <a:p>
            <a:pPr marL="1218438" lvl="2" indent="-742950">
              <a:buFont typeface="Wingdings" panose="05000000000000000000" pitchFamily="2" charset="2"/>
              <a:buChar char="q"/>
            </a:pPr>
            <a:r>
              <a:rPr lang="en-US" sz="3000" dirty="0" smtClean="0"/>
              <a:t>Working explanation </a:t>
            </a:r>
          </a:p>
          <a:p>
            <a:pPr marL="1218438" lvl="2" indent="-742950">
              <a:buFont typeface="Wingdings" panose="05000000000000000000" pitchFamily="2" charset="2"/>
              <a:buChar char="q"/>
            </a:pPr>
            <a:r>
              <a:rPr lang="en-US" sz="3000" dirty="0" smtClean="0"/>
              <a:t>Diagram that adds to your explanation</a:t>
            </a:r>
          </a:p>
          <a:p>
            <a:pPr marL="1218438" lvl="2" indent="-742950">
              <a:buFont typeface="Wingdings" panose="05000000000000000000" pitchFamily="2" charset="2"/>
              <a:buChar char="q"/>
            </a:pPr>
            <a:r>
              <a:rPr lang="en-US" sz="3000" dirty="0" smtClean="0"/>
              <a:t>Questions you have that may change your explanation if you knew the answer to your questions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1762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574204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SHARING SESSION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594358"/>
            <a:ext cx="6492240" cy="5849584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One person (PRESENTER) stays at working lab bench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Other people divide up to other lab benches (RESEARCHER)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Presenter - share your whiteboard info with info gatherers. PRESENT it to them, don’t sit there while they silently read it.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Researcher – can you answer any of their whiteboard questions?</a:t>
            </a:r>
          </a:p>
          <a:p>
            <a:pPr marL="742950" indent="-742950">
              <a:buFont typeface="+mj-lt"/>
              <a:buAutoNum type="arabicPeriod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188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574204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REPORT BACK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599" y="594358"/>
            <a:ext cx="6597203" cy="584958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Researchers - return to working lab groups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Report what you saw/learned in other groups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Presenters – did anyone answer any of your whiteboard questions? Can you erase any from your list?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9820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574204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REVISION SESSION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594358"/>
            <a:ext cx="6492240" cy="584958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Revise your whiteboard based on your new body of knowledge.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5719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14792" y="5289909"/>
            <a:ext cx="10058400" cy="1450976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/>
              <a:t>MRS. FARMER’S *HINT*</a:t>
            </a:r>
            <a:endParaRPr lang="en-US" sz="5400" b="1" dirty="0"/>
          </a:p>
        </p:txBody>
      </p:sp>
      <p:pic>
        <p:nvPicPr>
          <p:cNvPr id="2050" name="Picture 2" descr="Image result for water electron distribution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204851" y="2985827"/>
            <a:ext cx="2188380" cy="210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67" y="273681"/>
            <a:ext cx="2578231" cy="201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" t="40446" r="366"/>
          <a:stretch/>
        </p:blipFill>
        <p:spPr bwMode="auto">
          <a:xfrm>
            <a:off x="386367" y="3038150"/>
            <a:ext cx="2636324" cy="185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POLAR MOLECU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91" y="273681"/>
            <a:ext cx="255270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3031" y="2944693"/>
            <a:ext cx="121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524639"/>
            <a:ext cx="121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POSITIVE</a:t>
            </a:r>
            <a:endParaRPr lang="en-US" dirty="0"/>
          </a:p>
        </p:txBody>
      </p:sp>
      <p:pic>
        <p:nvPicPr>
          <p:cNvPr id="2058" name="Picture 10" descr="Image resul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675" y="178727"/>
            <a:ext cx="2600325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6-Point Star 5"/>
          <p:cNvSpPr/>
          <p:nvPr/>
        </p:nvSpPr>
        <p:spPr>
          <a:xfrm>
            <a:off x="5008649" y="1435890"/>
            <a:ext cx="5204226" cy="2703933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WATER IS A </a:t>
            </a:r>
            <a:r>
              <a:rPr lang="en-US" sz="4000" b="1" i="1" u="sng" dirty="0" smtClean="0">
                <a:solidFill>
                  <a:schemeClr val="bg1"/>
                </a:solidFill>
              </a:rPr>
              <a:t>POLAR MOLECULE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1704</TotalTime>
  <Words>452</Words>
  <Application>Microsoft Office PowerPoint</Application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Segoe Script</vt:lpstr>
      <vt:lpstr>Wingdings</vt:lpstr>
      <vt:lpstr>Retrospect</vt:lpstr>
      <vt:lpstr>INTERMOLECULAR FORCES</vt:lpstr>
      <vt:lpstr>WELCOME BACK!   I hope you had a great winter break!</vt:lpstr>
      <vt:lpstr>PowerPoint Presentation</vt:lpstr>
      <vt:lpstr>GO TO YOUR WORKING LAB STATION</vt:lpstr>
      <vt:lpstr>WHITE BOARD WORK</vt:lpstr>
      <vt:lpstr>SHARING SESSION</vt:lpstr>
      <vt:lpstr>REPORT BACK</vt:lpstr>
      <vt:lpstr>REVISION SESSION</vt:lpstr>
      <vt:lpstr>MRS. FARMER’S *HINT*</vt:lpstr>
      <vt:lpstr>FINAL REVISION SESSION</vt:lpstr>
      <vt:lpstr>PROCESSING QUESTIONS</vt:lpstr>
      <vt:lpstr>REPORT  OUT</vt:lpstr>
      <vt:lpstr>FOLLOW UP QUESTIONS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INTERMOLECULAR FORCES</dc:title>
  <dc:creator>Farmer, Stephanie [DH]</dc:creator>
  <cp:lastModifiedBy>Farmer, Stephanie [DH]</cp:lastModifiedBy>
  <cp:revision>13</cp:revision>
  <dcterms:created xsi:type="dcterms:W3CDTF">2016-12-08T17:31:42Z</dcterms:created>
  <dcterms:modified xsi:type="dcterms:W3CDTF">2016-12-09T21:56:14Z</dcterms:modified>
</cp:coreProperties>
</file>