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3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3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5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8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7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40089"/>
              </p:ext>
            </p:extLst>
          </p:nvPr>
        </p:nvGraphicFramePr>
        <p:xfrm>
          <a:off x="609600" y="838200"/>
          <a:ext cx="3657600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1280160"/>
                <a:gridCol w="1463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TASK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Observations</a:t>
                      </a:r>
                      <a:endParaRPr lang="en-US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Pennies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Mixing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Burettes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Hot Plates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12574"/>
              </p:ext>
            </p:extLst>
          </p:nvPr>
        </p:nvGraphicFramePr>
        <p:xfrm>
          <a:off x="609600" y="3864481"/>
          <a:ext cx="3657600" cy="225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2743200"/>
              </a:tblGrid>
              <a:tr h="34404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TASK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Conclusions</a:t>
                      </a:r>
                      <a:r>
                        <a:rPr lang="en-US" b="1" baseline="0" dirty="0" smtClean="0"/>
                        <a:t> about forces</a:t>
                      </a:r>
                      <a:endParaRPr lang="en-US" b="1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Pennies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Mixing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Burettes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Hot Plates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Copy onto </a:t>
            </a:r>
            <a:br>
              <a:rPr lang="en-US" dirty="0" smtClean="0"/>
            </a:br>
            <a:r>
              <a:rPr lang="en-US" dirty="0" smtClean="0"/>
              <a:t>your notebook</a:t>
            </a:r>
            <a:br>
              <a:rPr lang="en-US" dirty="0" smtClean="0"/>
            </a:br>
            <a:r>
              <a:rPr lang="en-US" dirty="0" smtClean="0"/>
              <a:t>page – don’t print </a:t>
            </a:r>
            <a:br>
              <a:rPr lang="en-US" dirty="0" smtClean="0"/>
            </a:br>
            <a:r>
              <a:rPr lang="en-US" dirty="0" smtClean="0"/>
              <a:t>this chart. </a:t>
            </a:r>
            <a:br>
              <a:rPr lang="en-US" dirty="0" smtClean="0"/>
            </a:br>
            <a:r>
              <a:rPr lang="en-US" dirty="0" smtClean="0"/>
              <a:t>Use the whole </a:t>
            </a:r>
            <a:br>
              <a:rPr lang="en-US" dirty="0" smtClean="0"/>
            </a:br>
            <a:r>
              <a:rPr lang="en-US" dirty="0" smtClean="0"/>
              <a:t>notebook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Copy onto  your notebook page – don’t print  this chart.  Use the whole  notebook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onto  your notebook page – don’t print  this chart.  Use the whole  notebook page</dc:title>
  <dc:creator>Danny Farmer</dc:creator>
  <cp:lastModifiedBy>Danny Farmer</cp:lastModifiedBy>
  <cp:revision>1</cp:revision>
  <dcterms:created xsi:type="dcterms:W3CDTF">2017-01-03T02:52:49Z</dcterms:created>
  <dcterms:modified xsi:type="dcterms:W3CDTF">2017-01-03T02:53:44Z</dcterms:modified>
</cp:coreProperties>
</file>