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1D6-2E63-4007-A681-70A8AC08EE34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3906-7173-48FB-A187-2EED75D6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4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1D6-2E63-4007-A681-70A8AC08EE34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3906-7173-48FB-A187-2EED75D6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36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1D6-2E63-4007-A681-70A8AC08EE34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3906-7173-48FB-A187-2EED75D6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07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1D6-2E63-4007-A681-70A8AC08EE34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3906-7173-48FB-A187-2EED75D6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5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1D6-2E63-4007-A681-70A8AC08EE34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3906-7173-48FB-A187-2EED75D6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5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1D6-2E63-4007-A681-70A8AC08EE34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3906-7173-48FB-A187-2EED75D6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23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1D6-2E63-4007-A681-70A8AC08EE34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3906-7173-48FB-A187-2EED75D6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6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1D6-2E63-4007-A681-70A8AC08EE34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3906-7173-48FB-A187-2EED75D6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5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1D6-2E63-4007-A681-70A8AC08EE34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3906-7173-48FB-A187-2EED75D6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6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1D6-2E63-4007-A681-70A8AC08EE34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3906-7173-48FB-A187-2EED75D6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44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1D6-2E63-4007-A681-70A8AC08EE34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3906-7173-48FB-A187-2EED75D6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2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7E1D6-2E63-4007-A681-70A8AC08EE34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63906-7173-48FB-A187-2EED75D6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91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0" y="1524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Copy onto </a:t>
            </a:r>
            <a:br>
              <a:rPr lang="en-US" dirty="0" smtClean="0"/>
            </a:br>
            <a:r>
              <a:rPr lang="en-US" dirty="0" smtClean="0"/>
              <a:t>your notebook</a:t>
            </a:r>
            <a:br>
              <a:rPr lang="en-US" dirty="0" smtClean="0"/>
            </a:br>
            <a:r>
              <a:rPr lang="en-US" dirty="0" smtClean="0"/>
              <a:t>page – don’t print </a:t>
            </a:r>
            <a:br>
              <a:rPr lang="en-US" dirty="0" smtClean="0"/>
            </a:br>
            <a:r>
              <a:rPr lang="en-US" dirty="0" smtClean="0"/>
              <a:t>this chart. </a:t>
            </a:r>
            <a:br>
              <a:rPr lang="en-US" dirty="0" smtClean="0"/>
            </a:br>
            <a:r>
              <a:rPr lang="en-US" dirty="0" smtClean="0"/>
              <a:t>Use the whole </a:t>
            </a:r>
            <a:br>
              <a:rPr lang="en-US" dirty="0" smtClean="0"/>
            </a:br>
            <a:r>
              <a:rPr lang="en-US" dirty="0" smtClean="0"/>
              <a:t>notebook page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356512"/>
              </p:ext>
            </p:extLst>
          </p:nvPr>
        </p:nvGraphicFramePr>
        <p:xfrm>
          <a:off x="685800" y="457198"/>
          <a:ext cx="4572000" cy="56845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</a:tblGrid>
              <a:tr h="9800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Molecule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Lewis Structure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Polar</a:t>
                      </a:r>
                      <a:r>
                        <a:rPr lang="en-US" b="1" baseline="0" dirty="0" smtClean="0"/>
                        <a:t> or non polar?</a:t>
                      </a:r>
                      <a:endParaRPr lang="en-US" b="1" dirty="0"/>
                    </a:p>
                  </a:txBody>
                  <a:tcPr anchor="ctr"/>
                </a:tc>
              </a:tr>
              <a:tr h="78407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</a:t>
                      </a:r>
                      <a:r>
                        <a:rPr lang="en-US" sz="2800" baseline="-25000" dirty="0" smtClean="0"/>
                        <a:t>2</a:t>
                      </a:r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78407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Br</a:t>
                      </a:r>
                      <a:r>
                        <a:rPr lang="en-US" sz="2800" baseline="-25000" dirty="0" smtClean="0"/>
                        <a:t>2</a:t>
                      </a:r>
                      <a:endParaRPr lang="en-US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78407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CH</a:t>
                      </a:r>
                      <a:r>
                        <a:rPr lang="en-US" sz="2800" baseline="-25000" dirty="0" smtClean="0"/>
                        <a:t>4</a:t>
                      </a:r>
                      <a:endParaRPr lang="en-US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78407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NH</a:t>
                      </a:r>
                      <a:r>
                        <a:rPr lang="en-US" sz="2800" baseline="-25000" dirty="0" smtClean="0"/>
                        <a:t>3</a:t>
                      </a:r>
                      <a:endParaRPr lang="en-US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78407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CS</a:t>
                      </a:r>
                      <a:r>
                        <a:rPr lang="en-US" sz="2800" baseline="-25000" dirty="0" smtClean="0"/>
                        <a:t>2</a:t>
                      </a:r>
                      <a:endParaRPr lang="en-US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78407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CH</a:t>
                      </a:r>
                      <a:r>
                        <a:rPr lang="en-US" sz="2800" baseline="-25000" dirty="0" smtClean="0"/>
                        <a:t>3</a:t>
                      </a:r>
                      <a:r>
                        <a:rPr lang="en-US" sz="2800" dirty="0" smtClean="0"/>
                        <a:t>Br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7776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Copy onto  your notebook page – don’t print  this chart.  Use the whole  notebook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onto  your notebook page – don’t print  this chart.  Use the whole  notebook page</dc:title>
  <dc:creator>Danny Farmer</dc:creator>
  <cp:lastModifiedBy>Danny Farmer</cp:lastModifiedBy>
  <cp:revision>1</cp:revision>
  <dcterms:created xsi:type="dcterms:W3CDTF">2017-01-03T02:47:05Z</dcterms:created>
  <dcterms:modified xsi:type="dcterms:W3CDTF">2017-01-03T02:48:53Z</dcterms:modified>
</cp:coreProperties>
</file>