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3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3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3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5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8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8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FC6D6-926F-4ECE-B4B3-D48A69890FE2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7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832" y="-22124"/>
            <a:ext cx="4810432" cy="6118123"/>
          </a:xfrm>
        </p:spPr>
        <p:txBody>
          <a:bodyPr>
            <a:noAutofit/>
          </a:bodyPr>
          <a:lstStyle/>
          <a:p>
            <a:pPr algn="l"/>
            <a:r>
              <a:rPr lang="en-US" sz="3600" b="1" u="sng" dirty="0" smtClean="0"/>
              <a:t>Reading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- It is a class copy – please don’t </a:t>
            </a:r>
            <a:br>
              <a:rPr lang="en-US" sz="2800" dirty="0" smtClean="0"/>
            </a:br>
            <a:r>
              <a:rPr lang="en-US" sz="2800" dirty="0" smtClean="0"/>
              <a:t>  write on the paper directly</a:t>
            </a:r>
            <a:br>
              <a:rPr lang="en-US" sz="2800" dirty="0" smtClean="0"/>
            </a:br>
            <a:r>
              <a:rPr lang="en-US" sz="2800" dirty="0" smtClean="0"/>
              <a:t>- Divide your paper in half so </a:t>
            </a:r>
            <a:br>
              <a:rPr lang="en-US" sz="2800" dirty="0" smtClean="0"/>
            </a:br>
            <a:r>
              <a:rPr lang="en-US" sz="2800" dirty="0" smtClean="0"/>
              <a:t>  you have a top half for notes </a:t>
            </a:r>
            <a:br>
              <a:rPr lang="en-US" sz="2800" dirty="0" smtClean="0"/>
            </a:br>
            <a:r>
              <a:rPr lang="en-US" sz="2800" dirty="0" smtClean="0"/>
              <a:t>  and the bottom half for the </a:t>
            </a:r>
            <a:br>
              <a:rPr lang="en-US" sz="2800" dirty="0" smtClean="0"/>
            </a:br>
            <a:r>
              <a:rPr lang="en-US" sz="2800" dirty="0" smtClean="0"/>
              <a:t>   next part. </a:t>
            </a:r>
            <a:br>
              <a:rPr lang="en-US" sz="2800" dirty="0" smtClean="0"/>
            </a:br>
            <a:r>
              <a:rPr lang="en-US" sz="2800" dirty="0" smtClean="0"/>
              <a:t>- Take notes in your notebook</a:t>
            </a:r>
            <a:br>
              <a:rPr lang="en-US" sz="2800" dirty="0" smtClean="0"/>
            </a:br>
            <a:r>
              <a:rPr lang="en-US" sz="2800" dirty="0" smtClean="0"/>
              <a:t>- Talk about what you are </a:t>
            </a:r>
            <a:br>
              <a:rPr lang="en-US" sz="2800" dirty="0" smtClean="0"/>
            </a:br>
            <a:r>
              <a:rPr lang="en-US" sz="2800" dirty="0" smtClean="0"/>
              <a:t>   reading in your groups. This </a:t>
            </a:r>
            <a:br>
              <a:rPr lang="en-US" sz="2800" dirty="0" smtClean="0"/>
            </a:br>
            <a:r>
              <a:rPr lang="en-US" sz="2800" dirty="0" smtClean="0"/>
              <a:t>   will make the next part easier!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B121-ADE2-4E4B-813C-5D0AB2688111}" type="slidenum">
              <a:rPr lang="en-US" smtClean="0"/>
              <a:t>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9200" y="3810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9200" y="381000"/>
            <a:ext cx="3962400" cy="2823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Notes from reading 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029200" y="3238498"/>
          <a:ext cx="3962400" cy="2857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r>
                        <a:rPr lang="en-US" dirty="0" smtClean="0"/>
                        <a:t>#1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lang="en-US" dirty="0" smtClean="0"/>
                        <a:t>#2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lang="en-US" dirty="0" smtClean="0"/>
                        <a:t>#3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48148"/>
            <a:ext cx="3962400" cy="27542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Notes from reading 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" y="3329446"/>
          <a:ext cx="3962400" cy="29189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2985">
                <a:tc>
                  <a:txBody>
                    <a:bodyPr/>
                    <a:lstStyle/>
                    <a:p>
                      <a:r>
                        <a:rPr lang="en-US" dirty="0" smtClean="0"/>
                        <a:t>#1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985">
                <a:tc>
                  <a:txBody>
                    <a:bodyPr/>
                    <a:lstStyle/>
                    <a:p>
                      <a:r>
                        <a:rPr lang="en-US" dirty="0" smtClean="0"/>
                        <a:t>#2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985">
                <a:tc>
                  <a:txBody>
                    <a:bodyPr/>
                    <a:lstStyle/>
                    <a:p>
                      <a:r>
                        <a:rPr lang="en-US" dirty="0" smtClean="0"/>
                        <a:t>#3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33900" y="533400"/>
            <a:ext cx="43815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Pick three examples from your reading. </a:t>
            </a:r>
          </a:p>
          <a:p>
            <a:endParaRPr lang="en-US" sz="3200" b="1" dirty="0"/>
          </a:p>
          <a:p>
            <a:r>
              <a:rPr lang="en-US" sz="3200" b="1" dirty="0" smtClean="0"/>
              <a:t>Write a small paragraph about each one. FULL SENTENCES! It should be several sentences each. </a:t>
            </a:r>
          </a:p>
          <a:p>
            <a:endParaRPr lang="en-US" sz="3200" b="1" dirty="0"/>
          </a:p>
          <a:p>
            <a:r>
              <a:rPr lang="en-US" sz="3200" b="1" dirty="0" smtClean="0"/>
              <a:t>Must fill half the page!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733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51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Reading - It is a class copy – please don’t    write on the paper directly - Divide your paper in half so    you have a top half for notes    and the bottom half for the     next part.  - Take notes in your notebook - Talk about what you are     reading in your groups. This     will make the next part easier!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onto  your notebook page – don’t print  this chart.  Use the whole  notebook page</dc:title>
  <dc:creator>Danny Farmer</dc:creator>
  <cp:lastModifiedBy>Farmer, Stephanie [DH]</cp:lastModifiedBy>
  <cp:revision>5</cp:revision>
  <dcterms:created xsi:type="dcterms:W3CDTF">2017-01-03T02:52:49Z</dcterms:created>
  <dcterms:modified xsi:type="dcterms:W3CDTF">2021-01-01T21:02:22Z</dcterms:modified>
</cp:coreProperties>
</file>