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3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3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3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5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8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8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FC6D6-926F-4ECE-B4B3-D48A69890FE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77BA7-89E4-4BFC-B142-947020D82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7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Copy onto </a:t>
            </a:r>
            <a:br>
              <a:rPr lang="en-US" dirty="0" smtClean="0"/>
            </a:br>
            <a:r>
              <a:rPr lang="en-US" dirty="0" smtClean="0"/>
              <a:t>your notebook</a:t>
            </a:r>
            <a:br>
              <a:rPr lang="en-US" dirty="0" smtClean="0"/>
            </a:br>
            <a:r>
              <a:rPr lang="en-US" dirty="0" smtClean="0"/>
              <a:t>page – don’t print </a:t>
            </a:r>
            <a:br>
              <a:rPr lang="en-US" dirty="0" smtClean="0"/>
            </a:br>
            <a:r>
              <a:rPr lang="en-US" dirty="0" smtClean="0"/>
              <a:t>this chart. </a:t>
            </a:r>
            <a:br>
              <a:rPr lang="en-US" dirty="0" smtClean="0"/>
            </a:br>
            <a:r>
              <a:rPr lang="en-US" dirty="0" smtClean="0"/>
              <a:t>Use the whole </a:t>
            </a:r>
            <a:br>
              <a:rPr lang="en-US" dirty="0" smtClean="0"/>
            </a:br>
            <a:r>
              <a:rPr lang="en-US" dirty="0" smtClean="0"/>
              <a:t>notebook page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84551"/>
              </p:ext>
            </p:extLst>
          </p:nvPr>
        </p:nvGraphicFramePr>
        <p:xfrm>
          <a:off x="533399" y="838200"/>
          <a:ext cx="3810002" cy="5285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740"/>
                <a:gridCol w="1242392"/>
                <a:gridCol w="1490870"/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Dominant IMF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Written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Justification</a:t>
                      </a:r>
                      <a:endParaRPr lang="en-US" b="1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OH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PF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800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</a:t>
                      </a:r>
                      <a:endParaRPr lang="en-US" sz="20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0" i="0" u="none" strike="noStrike" kern="120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01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Copy onto  your notebook page – don’t print  this chart.  Use the whole  notebook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onto  your notebook page – don’t print  this chart.  Use the whole  notebook page</dc:title>
  <dc:creator>Danny Farmer</dc:creator>
  <cp:lastModifiedBy>Danny Farmer</cp:lastModifiedBy>
  <cp:revision>2</cp:revision>
  <dcterms:created xsi:type="dcterms:W3CDTF">2017-01-03T02:52:49Z</dcterms:created>
  <dcterms:modified xsi:type="dcterms:W3CDTF">2017-01-03T03:24:01Z</dcterms:modified>
</cp:coreProperties>
</file>