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8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8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6051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09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5479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01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69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3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1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3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05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4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9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8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2F93F-800D-4A02-A64B-D4C4BF290341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29AD90-34A8-4C3E-8B40-47BDBAF8A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9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288" y="690943"/>
            <a:ext cx="5292188" cy="529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32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10168" y="6440"/>
            <a:ext cx="9296400" cy="70189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800" b="1" u="sng" dirty="0" smtClean="0"/>
              <a:t>Rules for Balancing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168" y="844640"/>
            <a:ext cx="8458200" cy="6934200"/>
          </a:xfrm>
        </p:spPr>
        <p:txBody>
          <a:bodyPr/>
          <a:lstStyle/>
          <a:p>
            <a:pPr eaLnBrk="1" hangingPunct="1">
              <a:lnSpc>
                <a:spcPct val="170000"/>
              </a:lnSpc>
              <a:buFont typeface="Wingdings 2" panose="05020102010507070707" pitchFamily="18" charset="2"/>
              <a:buNone/>
            </a:pPr>
            <a:r>
              <a:rPr lang="en-US" altLang="en-US" sz="3200" b="1" dirty="0"/>
              <a:t>1)</a:t>
            </a:r>
            <a:r>
              <a:rPr lang="en-US" altLang="en-US" sz="3200" dirty="0"/>
              <a:t> Write the skeleton equation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3200" b="1" dirty="0"/>
              <a:t>2) </a:t>
            </a:r>
            <a:r>
              <a:rPr lang="en-US" altLang="en-US" sz="3200" dirty="0"/>
              <a:t>Count atoms on each side of arrow </a:t>
            </a:r>
            <a:br>
              <a:rPr lang="en-US" altLang="en-US" sz="3200" dirty="0"/>
            </a:br>
            <a:r>
              <a:rPr lang="en-US" altLang="en-US" sz="3200" i="1" dirty="0"/>
              <a:t>(look at the subscripts &amp; the coefficients!)</a:t>
            </a:r>
            <a:br>
              <a:rPr lang="en-US" altLang="en-US" sz="3200" i="1" dirty="0"/>
            </a:br>
            <a:endParaRPr lang="en-US" altLang="en-US" sz="900" i="1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3200" b="1" dirty="0"/>
              <a:t>3) </a:t>
            </a:r>
            <a:r>
              <a:rPr lang="en-US" altLang="en-US" sz="3200" dirty="0"/>
              <a:t>Change </a:t>
            </a:r>
            <a:r>
              <a:rPr lang="en-US" altLang="en-US" sz="3200" b="1" u="sng" dirty="0"/>
              <a:t>coefficients</a:t>
            </a:r>
            <a:r>
              <a:rPr lang="en-US" altLang="en-US" sz="3200" dirty="0"/>
              <a:t> so the atoms are balanced; </a:t>
            </a:r>
            <a:r>
              <a:rPr lang="en-US" altLang="en-US" sz="3200" i="1" u="sng" dirty="0"/>
              <a:t>NEVER</a:t>
            </a:r>
            <a:r>
              <a:rPr lang="en-US" altLang="en-US" sz="3200" i="1" dirty="0"/>
              <a:t> change subscripts!</a:t>
            </a:r>
            <a:br>
              <a:rPr lang="en-US" altLang="en-US" sz="3200" i="1" dirty="0"/>
            </a:br>
            <a:endParaRPr lang="en-US" altLang="en-US" sz="1400" i="1" dirty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3200" b="1" dirty="0"/>
              <a:t>4) </a:t>
            </a:r>
            <a:r>
              <a:rPr lang="en-US" altLang="en-US" sz="3200" dirty="0"/>
              <a:t>Make sure coefficients are in lowest ratio possible</a:t>
            </a:r>
          </a:p>
          <a:p>
            <a:pPr eaLnBrk="1" hangingPunct="1">
              <a:lnSpc>
                <a:spcPct val="170000"/>
              </a:lnSpc>
              <a:buFont typeface="Wingdings 2" panose="05020102010507070707" pitchFamily="18" charset="2"/>
              <a:buNone/>
            </a:pPr>
            <a:r>
              <a:rPr lang="en-US" altLang="en-US" sz="3200" b="1" dirty="0"/>
              <a:t>5) </a:t>
            </a:r>
            <a:r>
              <a:rPr lang="en-US" altLang="en-US" sz="3200" dirty="0"/>
              <a:t>Check your work!</a:t>
            </a:r>
          </a:p>
        </p:txBody>
      </p:sp>
    </p:spTree>
    <p:extLst>
      <p:ext uri="{BB962C8B-B14F-4D97-AF65-F5344CB8AC3E}">
        <p14:creationId xmlns:p14="http://schemas.microsoft.com/office/powerpoint/2010/main" val="281222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39521" y="576062"/>
            <a:ext cx="8229600" cy="3105150"/>
          </a:xfrm>
        </p:spPr>
        <p:txBody>
          <a:bodyPr/>
          <a:lstStyle/>
          <a:p>
            <a:pPr algn="ctr" eaLnBrk="1" hangingPunct="1"/>
            <a:r>
              <a:rPr lang="en-US" altLang="en-US" sz="7200" b="1" dirty="0"/>
              <a:t>Practice Problems</a:t>
            </a:r>
            <a:br>
              <a:rPr lang="en-US" altLang="en-US" sz="7200" b="1" dirty="0"/>
            </a:br>
            <a:r>
              <a:rPr lang="en-US" altLang="en-US" sz="7200" b="1" dirty="0"/>
              <a:t>(on handout)</a:t>
            </a:r>
          </a:p>
        </p:txBody>
      </p:sp>
    </p:spTree>
    <p:extLst>
      <p:ext uri="{BB962C8B-B14F-4D97-AF65-F5344CB8AC3E}">
        <p14:creationId xmlns:p14="http://schemas.microsoft.com/office/powerpoint/2010/main" val="188415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1622</TotalTime>
  <Words>20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Trebuchet MS</vt:lpstr>
      <vt:lpstr>Wingdings 2</vt:lpstr>
      <vt:lpstr>Wingdings 3</vt:lpstr>
      <vt:lpstr>Facet</vt:lpstr>
      <vt:lpstr>PowerPoint Presentation</vt:lpstr>
      <vt:lpstr>Rules for Balancing</vt:lpstr>
      <vt:lpstr>Practice Problems (on handout)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4</cp:revision>
  <dcterms:created xsi:type="dcterms:W3CDTF">2015-01-22T20:17:26Z</dcterms:created>
  <dcterms:modified xsi:type="dcterms:W3CDTF">2015-01-28T23:05:53Z</dcterms:modified>
</cp:coreProperties>
</file>