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5143500" type="screen16x9"/>
  <p:notesSz cx="6858000" cy="9144000"/>
  <p:embeddedFontLst>
    <p:embeddedFont>
      <p:font typeface="Roboto" panose="020B0604020202020204" charset="0"/>
      <p:regular r:id="rId9"/>
      <p:bold r:id="rId10"/>
      <p:italic r:id="rId11"/>
      <p:boldItalic r:id="rId12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3" d="100"/>
          <a:sy n="93" d="100"/>
        </p:scale>
        <p:origin x="16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4.fntdata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3.fntdata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font" Target="fonts/font2.fntdata"/><Relationship Id="rId4" Type="http://schemas.openxmlformats.org/officeDocument/2006/relationships/slide" Target="slides/slide3.xml"/><Relationship Id="rId9" Type="http://schemas.openxmlformats.org/officeDocument/2006/relationships/font" Target="fonts/font1.fntdata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675348760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Shape 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501931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Shape 5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419121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Shape 6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2948656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3285834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4494233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Shape 10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9409261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buNone/>
              <a:defRPr/>
            </a:lvl1pPr>
            <a:lvl2pPr lvl="1">
              <a:spcBef>
                <a:spcPts val="0"/>
              </a:spcBef>
              <a:buNone/>
              <a:defRPr/>
            </a:lvl2pPr>
            <a:lvl3pPr lvl="2">
              <a:spcBef>
                <a:spcPts val="0"/>
              </a:spcBef>
              <a:buNone/>
              <a:defRPr/>
            </a:lvl3pPr>
            <a:lvl4pPr lvl="3">
              <a:spcBef>
                <a:spcPts val="0"/>
              </a:spcBef>
              <a:buNone/>
              <a:defRPr/>
            </a:lvl4pPr>
            <a:lvl5pPr lvl="4">
              <a:spcBef>
                <a:spcPts val="0"/>
              </a:spcBef>
              <a:buNone/>
              <a:defRPr/>
            </a:lvl5pPr>
            <a:lvl6pPr lvl="5">
              <a:spcBef>
                <a:spcPts val="0"/>
              </a:spcBef>
              <a:buNone/>
              <a:defRPr/>
            </a:lvl6pPr>
            <a:lvl7pPr lvl="6">
              <a:spcBef>
                <a:spcPts val="0"/>
              </a:spcBef>
              <a:buNone/>
              <a:defRPr/>
            </a:lvl7pPr>
            <a:lvl8pPr lvl="7">
              <a:spcBef>
                <a:spcPts val="0"/>
              </a:spcBef>
              <a:buNone/>
              <a:defRPr/>
            </a:lvl8pPr>
            <a:lvl9pPr lvl="8">
              <a:spcBef>
                <a:spcPts val="0"/>
              </a:spcBef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buNone/>
              <a:defRPr/>
            </a:lvl1pPr>
            <a:lvl2pPr lvl="1">
              <a:spcBef>
                <a:spcPts val="0"/>
              </a:spcBef>
              <a:buNone/>
              <a:defRPr/>
            </a:lvl2pPr>
            <a:lvl3pPr lvl="2">
              <a:spcBef>
                <a:spcPts val="0"/>
              </a:spcBef>
              <a:buNone/>
              <a:defRPr/>
            </a:lvl3pPr>
            <a:lvl4pPr lvl="3">
              <a:spcBef>
                <a:spcPts val="0"/>
              </a:spcBef>
              <a:buNone/>
              <a:defRPr/>
            </a:lvl4pPr>
            <a:lvl5pPr lvl="4">
              <a:spcBef>
                <a:spcPts val="0"/>
              </a:spcBef>
              <a:buNone/>
              <a:defRPr/>
            </a:lvl5pPr>
            <a:lvl6pPr lvl="5">
              <a:spcBef>
                <a:spcPts val="0"/>
              </a:spcBef>
              <a:buNone/>
              <a:defRPr/>
            </a:lvl6pPr>
            <a:lvl7pPr lvl="6">
              <a:spcBef>
                <a:spcPts val="0"/>
              </a:spcBef>
              <a:buNone/>
              <a:defRPr/>
            </a:lvl7pPr>
            <a:lvl8pPr lvl="7">
              <a:spcBef>
                <a:spcPts val="0"/>
              </a:spcBef>
              <a:buNone/>
              <a:defRPr/>
            </a:lvl8pPr>
            <a:lvl9pPr lvl="8">
              <a:spcBef>
                <a:spcPts val="0"/>
              </a:spcBef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buNone/>
              <a:defRPr/>
            </a:lvl1pPr>
            <a:lvl2pPr lvl="1">
              <a:spcBef>
                <a:spcPts val="0"/>
              </a:spcBef>
              <a:buNone/>
              <a:defRPr/>
            </a:lvl2pPr>
            <a:lvl3pPr lvl="2">
              <a:spcBef>
                <a:spcPts val="0"/>
              </a:spcBef>
              <a:buNone/>
              <a:defRPr/>
            </a:lvl3pPr>
            <a:lvl4pPr lvl="3">
              <a:spcBef>
                <a:spcPts val="0"/>
              </a:spcBef>
              <a:buNone/>
              <a:defRPr/>
            </a:lvl4pPr>
            <a:lvl5pPr lvl="4">
              <a:spcBef>
                <a:spcPts val="0"/>
              </a:spcBef>
              <a:buNone/>
              <a:defRPr/>
            </a:lvl5pPr>
            <a:lvl6pPr lvl="5">
              <a:spcBef>
                <a:spcPts val="0"/>
              </a:spcBef>
              <a:buNone/>
              <a:defRPr/>
            </a:lvl6pPr>
            <a:lvl7pPr lvl="6">
              <a:spcBef>
                <a:spcPts val="0"/>
              </a:spcBef>
              <a:buNone/>
              <a:defRPr/>
            </a:lvl7pPr>
            <a:lvl8pPr lvl="7">
              <a:spcBef>
                <a:spcPts val="0"/>
              </a:spcBef>
              <a:buNone/>
              <a:defRPr/>
            </a:lvl8pPr>
            <a:lvl9pPr lvl="8">
              <a:spcBef>
                <a:spcPts val="0"/>
              </a:spcBef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buNone/>
              <a:defRPr/>
            </a:lvl1pPr>
            <a:lvl2pPr lvl="1">
              <a:spcBef>
                <a:spcPts val="0"/>
              </a:spcBef>
              <a:buNone/>
              <a:defRPr/>
            </a:lvl2pPr>
            <a:lvl3pPr lvl="2">
              <a:spcBef>
                <a:spcPts val="0"/>
              </a:spcBef>
              <a:buNone/>
              <a:defRPr/>
            </a:lvl3pPr>
            <a:lvl4pPr lvl="3">
              <a:spcBef>
                <a:spcPts val="0"/>
              </a:spcBef>
              <a:buNone/>
              <a:defRPr/>
            </a:lvl4pPr>
            <a:lvl5pPr lvl="4">
              <a:spcBef>
                <a:spcPts val="0"/>
              </a:spcBef>
              <a:buNone/>
              <a:defRPr/>
            </a:lvl5pPr>
            <a:lvl6pPr lvl="5">
              <a:spcBef>
                <a:spcPts val="0"/>
              </a:spcBef>
              <a:buNone/>
              <a:defRPr/>
            </a:lvl6pPr>
            <a:lvl7pPr lvl="6">
              <a:spcBef>
                <a:spcPts val="0"/>
              </a:spcBef>
              <a:buNone/>
              <a:defRPr/>
            </a:lvl7pPr>
            <a:lvl8pPr lvl="7">
              <a:spcBef>
                <a:spcPts val="0"/>
              </a:spcBef>
              <a:buNone/>
              <a:defRPr/>
            </a:lvl8pPr>
            <a:lvl9pPr lvl="8">
              <a:spcBef>
                <a:spcPts val="0"/>
              </a:spcBef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buNone/>
              <a:defRPr/>
            </a:lvl1pPr>
            <a:lvl2pPr lvl="1">
              <a:spcBef>
                <a:spcPts val="0"/>
              </a:spcBef>
              <a:buNone/>
              <a:defRPr/>
            </a:lvl2pPr>
            <a:lvl3pPr lvl="2">
              <a:spcBef>
                <a:spcPts val="0"/>
              </a:spcBef>
              <a:buNone/>
              <a:defRPr/>
            </a:lvl3pPr>
            <a:lvl4pPr lvl="3">
              <a:spcBef>
                <a:spcPts val="0"/>
              </a:spcBef>
              <a:buNone/>
              <a:defRPr/>
            </a:lvl4pPr>
            <a:lvl5pPr lvl="4">
              <a:spcBef>
                <a:spcPts val="0"/>
              </a:spcBef>
              <a:buNone/>
              <a:defRPr/>
            </a:lvl5pPr>
            <a:lvl6pPr lvl="5">
              <a:spcBef>
                <a:spcPts val="0"/>
              </a:spcBef>
              <a:buNone/>
              <a:defRPr/>
            </a:lvl6pPr>
            <a:lvl7pPr lvl="6">
              <a:spcBef>
                <a:spcPts val="0"/>
              </a:spcBef>
              <a:buNone/>
              <a:defRPr/>
            </a:lvl7pPr>
            <a:lvl8pPr lvl="7">
              <a:spcBef>
                <a:spcPts val="0"/>
              </a:spcBef>
              <a:buNone/>
              <a:defRPr/>
            </a:lvl8pPr>
            <a:lvl9pPr lvl="8">
              <a:spcBef>
                <a:spcPts val="0"/>
              </a:spcBef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buNone/>
              <a:defRPr/>
            </a:lvl1pPr>
            <a:lvl2pPr lvl="1">
              <a:spcBef>
                <a:spcPts val="0"/>
              </a:spcBef>
              <a:buNone/>
              <a:defRPr/>
            </a:lvl2pPr>
            <a:lvl3pPr lvl="2">
              <a:spcBef>
                <a:spcPts val="0"/>
              </a:spcBef>
              <a:buNone/>
              <a:defRPr/>
            </a:lvl3pPr>
            <a:lvl4pPr lvl="3">
              <a:spcBef>
                <a:spcPts val="0"/>
              </a:spcBef>
              <a:buNone/>
              <a:defRPr/>
            </a:lvl4pPr>
            <a:lvl5pPr lvl="4">
              <a:spcBef>
                <a:spcPts val="0"/>
              </a:spcBef>
              <a:buNone/>
              <a:defRPr/>
            </a:lvl5pPr>
            <a:lvl6pPr lvl="5">
              <a:spcBef>
                <a:spcPts val="0"/>
              </a:spcBef>
              <a:buNone/>
              <a:defRPr/>
            </a:lvl6pPr>
            <a:lvl7pPr lvl="6">
              <a:spcBef>
                <a:spcPts val="0"/>
              </a:spcBef>
              <a:buNone/>
              <a:defRPr/>
            </a:lvl7pPr>
            <a:lvl8pPr lvl="7">
              <a:spcBef>
                <a:spcPts val="0"/>
              </a:spcBef>
              <a:buNone/>
              <a:defRPr/>
            </a:lvl8pPr>
            <a:lvl9pPr lvl="8">
              <a:spcBef>
                <a:spcPts val="0"/>
              </a:spcBef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buNone/>
              <a:defRPr/>
            </a:lvl1pPr>
            <a:lvl2pPr lvl="1">
              <a:spcBef>
                <a:spcPts val="0"/>
              </a:spcBef>
              <a:buNone/>
              <a:defRPr/>
            </a:lvl2pPr>
            <a:lvl3pPr lvl="2">
              <a:spcBef>
                <a:spcPts val="0"/>
              </a:spcBef>
              <a:buNone/>
              <a:defRPr/>
            </a:lvl3pPr>
            <a:lvl4pPr lvl="3">
              <a:spcBef>
                <a:spcPts val="0"/>
              </a:spcBef>
              <a:buNone/>
              <a:defRPr/>
            </a:lvl4pPr>
            <a:lvl5pPr lvl="4">
              <a:spcBef>
                <a:spcPts val="0"/>
              </a:spcBef>
              <a:buNone/>
              <a:defRPr/>
            </a:lvl5pPr>
            <a:lvl6pPr lvl="5">
              <a:spcBef>
                <a:spcPts val="0"/>
              </a:spcBef>
              <a:buNone/>
              <a:defRPr/>
            </a:lvl6pPr>
            <a:lvl7pPr lvl="6">
              <a:spcBef>
                <a:spcPts val="0"/>
              </a:spcBef>
              <a:buNone/>
              <a:defRPr/>
            </a:lvl7pPr>
            <a:lvl8pPr lvl="7">
              <a:spcBef>
                <a:spcPts val="0"/>
              </a:spcBef>
              <a:buNone/>
              <a:defRPr/>
            </a:lvl8pPr>
            <a:lvl9pPr lvl="8">
              <a:spcBef>
                <a:spcPts val="0"/>
              </a:spcBef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buNone/>
              <a:defRPr/>
            </a:lvl1pPr>
            <a:lvl2pPr lvl="1">
              <a:spcBef>
                <a:spcPts val="0"/>
              </a:spcBef>
              <a:buNone/>
              <a:defRPr/>
            </a:lvl2pPr>
            <a:lvl3pPr lvl="2">
              <a:spcBef>
                <a:spcPts val="0"/>
              </a:spcBef>
              <a:buNone/>
              <a:defRPr/>
            </a:lvl3pPr>
            <a:lvl4pPr lvl="3">
              <a:spcBef>
                <a:spcPts val="0"/>
              </a:spcBef>
              <a:buNone/>
              <a:defRPr/>
            </a:lvl4pPr>
            <a:lvl5pPr lvl="4">
              <a:spcBef>
                <a:spcPts val="0"/>
              </a:spcBef>
              <a:buNone/>
              <a:defRPr/>
            </a:lvl5pPr>
            <a:lvl6pPr lvl="5">
              <a:spcBef>
                <a:spcPts val="0"/>
              </a:spcBef>
              <a:buNone/>
              <a:defRPr/>
            </a:lvl6pPr>
            <a:lvl7pPr lvl="6">
              <a:spcBef>
                <a:spcPts val="0"/>
              </a:spcBef>
              <a:buNone/>
              <a:defRPr/>
            </a:lvl7pPr>
            <a:lvl8pPr lvl="7">
              <a:spcBef>
                <a:spcPts val="0"/>
              </a:spcBef>
              <a:buNone/>
              <a:defRPr/>
            </a:lvl8pPr>
            <a:lvl9pPr lvl="8">
              <a:spcBef>
                <a:spcPts val="0"/>
              </a:spcBef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buNone/>
              <a:defRPr/>
            </a:lvl1pPr>
            <a:lvl2pPr lvl="1">
              <a:spcBef>
                <a:spcPts val="0"/>
              </a:spcBef>
              <a:buNone/>
              <a:defRPr/>
            </a:lvl2pPr>
            <a:lvl3pPr lvl="2">
              <a:spcBef>
                <a:spcPts val="0"/>
              </a:spcBef>
              <a:buNone/>
              <a:defRPr/>
            </a:lvl3pPr>
            <a:lvl4pPr lvl="3">
              <a:spcBef>
                <a:spcPts val="0"/>
              </a:spcBef>
              <a:buNone/>
              <a:defRPr/>
            </a:lvl4pPr>
            <a:lvl5pPr lvl="4">
              <a:spcBef>
                <a:spcPts val="0"/>
              </a:spcBef>
              <a:buNone/>
              <a:defRPr/>
            </a:lvl5pPr>
            <a:lvl6pPr lvl="5">
              <a:spcBef>
                <a:spcPts val="0"/>
              </a:spcBef>
              <a:buNone/>
              <a:defRPr/>
            </a:lvl6pPr>
            <a:lvl7pPr lvl="6">
              <a:spcBef>
                <a:spcPts val="0"/>
              </a:spcBef>
              <a:buNone/>
              <a:defRPr/>
            </a:lvl7pPr>
            <a:lvl8pPr lvl="7">
              <a:spcBef>
                <a:spcPts val="0"/>
              </a:spcBef>
              <a:buNone/>
              <a:defRPr/>
            </a:lvl8pPr>
            <a:lvl9pPr lvl="8">
              <a:spcBef>
                <a:spcPts val="0"/>
              </a:spcBef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buNone/>
              <a:defRPr/>
            </a:lvl1pPr>
            <a:lvl2pPr lvl="1">
              <a:spcBef>
                <a:spcPts val="0"/>
              </a:spcBef>
              <a:buNone/>
              <a:defRPr/>
            </a:lvl2pPr>
            <a:lvl3pPr lvl="2">
              <a:spcBef>
                <a:spcPts val="0"/>
              </a:spcBef>
              <a:buNone/>
              <a:defRPr/>
            </a:lvl3pPr>
            <a:lvl4pPr lvl="3">
              <a:spcBef>
                <a:spcPts val="0"/>
              </a:spcBef>
              <a:buNone/>
              <a:defRPr/>
            </a:lvl4pPr>
            <a:lvl5pPr lvl="4">
              <a:spcBef>
                <a:spcPts val="0"/>
              </a:spcBef>
              <a:buNone/>
              <a:defRPr/>
            </a:lvl5pPr>
            <a:lvl6pPr lvl="5">
              <a:spcBef>
                <a:spcPts val="0"/>
              </a:spcBef>
              <a:buNone/>
              <a:defRPr/>
            </a:lvl6pPr>
            <a:lvl7pPr lvl="6">
              <a:spcBef>
                <a:spcPts val="0"/>
              </a:spcBef>
              <a:buNone/>
              <a:defRPr/>
            </a:lvl7pPr>
            <a:lvl8pPr lvl="7">
              <a:spcBef>
                <a:spcPts val="0"/>
              </a:spcBef>
              <a:buNone/>
              <a:defRPr/>
            </a:lvl8pPr>
            <a:lvl9pPr lvl="8">
              <a:spcBef>
                <a:spcPts val="0"/>
              </a:spcBef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buNone/>
              <a:defRPr/>
            </a:lvl1pPr>
            <a:lvl2pPr lvl="1">
              <a:spcBef>
                <a:spcPts val="0"/>
              </a:spcBef>
              <a:buNone/>
              <a:defRPr/>
            </a:lvl2pPr>
            <a:lvl3pPr lvl="2">
              <a:spcBef>
                <a:spcPts val="0"/>
              </a:spcBef>
              <a:buNone/>
              <a:defRPr/>
            </a:lvl3pPr>
            <a:lvl4pPr lvl="3">
              <a:spcBef>
                <a:spcPts val="0"/>
              </a:spcBef>
              <a:buNone/>
              <a:defRPr/>
            </a:lvl4pPr>
            <a:lvl5pPr lvl="4">
              <a:spcBef>
                <a:spcPts val="0"/>
              </a:spcBef>
              <a:buNone/>
              <a:defRPr/>
            </a:lvl5pPr>
            <a:lvl6pPr lvl="5">
              <a:spcBef>
                <a:spcPts val="0"/>
              </a:spcBef>
              <a:buNone/>
              <a:defRPr/>
            </a:lvl6pPr>
            <a:lvl7pPr lvl="6">
              <a:spcBef>
                <a:spcPts val="0"/>
              </a:spcBef>
              <a:buNone/>
              <a:defRPr/>
            </a:lvl7pPr>
            <a:lvl8pPr lvl="7">
              <a:spcBef>
                <a:spcPts val="0"/>
              </a:spcBef>
              <a:buNone/>
              <a:defRPr/>
            </a:lvl8pPr>
            <a:lvl9pPr lvl="8">
              <a:spcBef>
                <a:spcPts val="0"/>
              </a:spcBef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spcBef>
                <a:spcPts val="0"/>
              </a:spcBef>
              <a:buNone/>
              <a:defRPr sz="1000">
                <a:solidFill>
                  <a:schemeClr val="dk2"/>
                </a:solidFill>
              </a:defRPr>
            </a:lvl1pPr>
            <a:lvl2pPr lvl="1" algn="r">
              <a:spcBef>
                <a:spcPts val="0"/>
              </a:spcBef>
              <a:buNone/>
              <a:defRPr sz="1000">
                <a:solidFill>
                  <a:schemeClr val="dk2"/>
                </a:solidFill>
              </a:defRPr>
            </a:lvl2pPr>
            <a:lvl3pPr lvl="2" algn="r">
              <a:spcBef>
                <a:spcPts val="0"/>
              </a:spcBef>
              <a:buNone/>
              <a:defRPr sz="1000">
                <a:solidFill>
                  <a:schemeClr val="dk2"/>
                </a:solidFill>
              </a:defRPr>
            </a:lvl3pPr>
            <a:lvl4pPr lvl="3" algn="r">
              <a:spcBef>
                <a:spcPts val="0"/>
              </a:spcBef>
              <a:buNone/>
              <a:defRPr sz="1000">
                <a:solidFill>
                  <a:schemeClr val="dk2"/>
                </a:solidFill>
              </a:defRPr>
            </a:lvl4pPr>
            <a:lvl5pPr lvl="4" algn="r">
              <a:spcBef>
                <a:spcPts val="0"/>
              </a:spcBef>
              <a:buNone/>
              <a:defRPr sz="1000">
                <a:solidFill>
                  <a:schemeClr val="dk2"/>
                </a:solidFill>
              </a:defRPr>
            </a:lvl5pPr>
            <a:lvl6pPr lvl="5" algn="r">
              <a:spcBef>
                <a:spcPts val="0"/>
              </a:spcBef>
              <a:buNone/>
              <a:defRPr sz="1000">
                <a:solidFill>
                  <a:schemeClr val="dk2"/>
                </a:solidFill>
              </a:defRPr>
            </a:lvl6pPr>
            <a:lvl7pPr lvl="6" algn="r">
              <a:spcBef>
                <a:spcPts val="0"/>
              </a:spcBef>
              <a:buNone/>
              <a:defRPr sz="1000">
                <a:solidFill>
                  <a:schemeClr val="dk2"/>
                </a:solidFill>
              </a:defRPr>
            </a:lvl7pPr>
            <a:lvl8pPr lvl="7" algn="r">
              <a:spcBef>
                <a:spcPts val="0"/>
              </a:spcBef>
              <a:buNone/>
              <a:defRPr sz="1000">
                <a:solidFill>
                  <a:schemeClr val="dk2"/>
                </a:solidFill>
              </a:defRPr>
            </a:lvl8pPr>
            <a:lvl9pPr lvl="8" algn="r">
              <a:spcBef>
                <a:spcPts val="0"/>
              </a:spcBef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ctrTitle"/>
          </p:nvPr>
        </p:nvSpPr>
        <p:spPr>
          <a:xfrm>
            <a:off x="311700" y="733950"/>
            <a:ext cx="8520600" cy="4409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Writing Formulas for ionic compounds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 txBox="1">
            <a:spLocks noGrp="1"/>
          </p:cNvSpPr>
          <p:nvPr>
            <p:ph type="body" idx="1"/>
          </p:nvPr>
        </p:nvSpPr>
        <p:spPr>
          <a:xfrm>
            <a:off x="311700" y="949575"/>
            <a:ext cx="3999900" cy="3680700"/>
          </a:xfrm>
          <a:prstGeom prst="rect">
            <a:avLst/>
          </a:prstGeom>
          <a:ln w="38100" cap="flat" cmpd="dbl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1600"/>
              </a:spcAft>
              <a:buNone/>
            </a:pPr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body" idx="2"/>
          </p:nvPr>
        </p:nvSpPr>
        <p:spPr>
          <a:xfrm>
            <a:off x="4832400" y="949675"/>
            <a:ext cx="3999900" cy="3680700"/>
          </a:xfrm>
          <a:prstGeom prst="rect">
            <a:avLst/>
          </a:prstGeom>
          <a:ln w="38100" cap="flat" cmpd="dbl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1600"/>
              </a:spcAft>
              <a:buNone/>
            </a:pPr>
            <a:endParaRPr/>
          </a:p>
        </p:txBody>
      </p:sp>
      <p:pic>
        <p:nvPicPr>
          <p:cNvPr id="61" name="Shape 6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1725" y="1352500"/>
            <a:ext cx="3999900" cy="32163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2" name="Shape 6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066588" y="1424375"/>
            <a:ext cx="3062226" cy="2995650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Shape 63"/>
          <p:cNvSpPr/>
          <p:nvPr/>
        </p:nvSpPr>
        <p:spPr>
          <a:xfrm>
            <a:off x="311650" y="2517000"/>
            <a:ext cx="3999900" cy="9027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Shape 64"/>
          <p:cNvSpPr/>
          <p:nvPr/>
        </p:nvSpPr>
        <p:spPr>
          <a:xfrm>
            <a:off x="509775" y="3908225"/>
            <a:ext cx="3062100" cy="6606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Shape 65"/>
          <p:cNvSpPr/>
          <p:nvPr/>
        </p:nvSpPr>
        <p:spPr>
          <a:xfrm>
            <a:off x="4991500" y="2517000"/>
            <a:ext cx="3642600" cy="7668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Shape 66"/>
          <p:cNvSpPr/>
          <p:nvPr/>
        </p:nvSpPr>
        <p:spPr>
          <a:xfrm>
            <a:off x="5076450" y="3770175"/>
            <a:ext cx="2984400" cy="6606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ln w="38100" cap="flat" cmpd="dbl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1600"/>
              </a:spcAft>
              <a:buNone/>
            </a:pPr>
            <a:endParaRPr/>
          </a:p>
        </p:txBody>
      </p:sp>
      <p:sp>
        <p:nvSpPr>
          <p:cNvPr id="72" name="Shape 72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ln w="38100" cap="flat" cmpd="dbl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3000" b="1">
                <a:latin typeface="Roboto"/>
                <a:ea typeface="Roboto"/>
                <a:cs typeface="Roboto"/>
                <a:sym typeface="Roboto"/>
              </a:rPr>
              <a:t>Al</a:t>
            </a:r>
            <a:r>
              <a:rPr lang="en" sz="3000" b="1" baseline="30000">
                <a:latin typeface="Roboto"/>
                <a:ea typeface="Roboto"/>
                <a:cs typeface="Roboto"/>
                <a:sym typeface="Roboto"/>
              </a:rPr>
              <a:t>3+</a:t>
            </a:r>
            <a:r>
              <a:rPr lang="en" sz="3000" b="1">
                <a:latin typeface="Roboto"/>
                <a:ea typeface="Roboto"/>
                <a:cs typeface="Roboto"/>
                <a:sym typeface="Roboto"/>
              </a:rPr>
              <a:t>         O</a:t>
            </a:r>
            <a:r>
              <a:rPr lang="en" sz="3000" b="1" baseline="30000">
                <a:latin typeface="Roboto"/>
                <a:ea typeface="Roboto"/>
                <a:cs typeface="Roboto"/>
                <a:sym typeface="Roboto"/>
              </a:rPr>
              <a:t>2-</a:t>
            </a:r>
            <a:endParaRPr sz="3000" b="1" baseline="30000"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73" name="Shape 7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84375" y="1252475"/>
            <a:ext cx="3815800" cy="3316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4" name="Shape 7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832400" y="1848800"/>
            <a:ext cx="3999900" cy="2720075"/>
          </a:xfrm>
          <a:prstGeom prst="rect">
            <a:avLst/>
          </a:prstGeom>
          <a:noFill/>
          <a:ln>
            <a:noFill/>
          </a:ln>
        </p:spPr>
      </p:pic>
      <p:sp>
        <p:nvSpPr>
          <p:cNvPr id="75" name="Shape 75"/>
          <p:cNvSpPr/>
          <p:nvPr/>
        </p:nvSpPr>
        <p:spPr>
          <a:xfrm>
            <a:off x="499150" y="2410775"/>
            <a:ext cx="3472800" cy="8814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Shape 76"/>
          <p:cNvSpPr/>
          <p:nvPr/>
        </p:nvSpPr>
        <p:spPr>
          <a:xfrm>
            <a:off x="775275" y="3780800"/>
            <a:ext cx="3132900" cy="7008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Shape 77"/>
          <p:cNvSpPr/>
          <p:nvPr/>
        </p:nvSpPr>
        <p:spPr>
          <a:xfrm>
            <a:off x="5108325" y="2251475"/>
            <a:ext cx="3536400" cy="11682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Shape 78"/>
          <p:cNvSpPr/>
          <p:nvPr/>
        </p:nvSpPr>
        <p:spPr>
          <a:xfrm>
            <a:off x="5819875" y="3727825"/>
            <a:ext cx="2081400" cy="7008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 txBox="1">
            <a:spLocks noGrp="1"/>
          </p:cNvSpPr>
          <p:nvPr>
            <p:ph type="body" idx="1"/>
          </p:nvPr>
        </p:nvSpPr>
        <p:spPr>
          <a:xfrm>
            <a:off x="311700" y="402400"/>
            <a:ext cx="8520600" cy="4672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1600"/>
              </a:spcAft>
              <a:buNone/>
            </a:pPr>
            <a:endParaRPr/>
          </a:p>
        </p:txBody>
      </p:sp>
      <p:pic>
        <p:nvPicPr>
          <p:cNvPr id="84" name="Shape 8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860363" y="471050"/>
            <a:ext cx="3971925" cy="4029075"/>
          </a:xfrm>
          <a:prstGeom prst="rect">
            <a:avLst/>
          </a:prstGeom>
          <a:noFill/>
          <a:ln w="38100" cap="flat" cmpd="dbl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85" name="Shape 8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78600" y="471050"/>
            <a:ext cx="3200400" cy="4672450"/>
          </a:xfrm>
          <a:prstGeom prst="rect">
            <a:avLst/>
          </a:prstGeom>
          <a:noFill/>
          <a:ln w="38100" cap="flat" cmpd="dbl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pic>
      <p:sp>
        <p:nvSpPr>
          <p:cNvPr id="86" name="Shape 86"/>
          <p:cNvSpPr/>
          <p:nvPr/>
        </p:nvSpPr>
        <p:spPr>
          <a:xfrm>
            <a:off x="615975" y="1656750"/>
            <a:ext cx="3005400" cy="8814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Shape 87"/>
          <p:cNvSpPr/>
          <p:nvPr/>
        </p:nvSpPr>
        <p:spPr>
          <a:xfrm>
            <a:off x="754025" y="2973650"/>
            <a:ext cx="2772000" cy="8814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Shape 88"/>
          <p:cNvSpPr/>
          <p:nvPr/>
        </p:nvSpPr>
        <p:spPr>
          <a:xfrm>
            <a:off x="934575" y="4269325"/>
            <a:ext cx="2591400" cy="7329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Shape 89"/>
          <p:cNvSpPr/>
          <p:nvPr/>
        </p:nvSpPr>
        <p:spPr>
          <a:xfrm>
            <a:off x="4874675" y="2007225"/>
            <a:ext cx="3727800" cy="9663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Shape 90"/>
          <p:cNvSpPr/>
          <p:nvPr/>
        </p:nvSpPr>
        <p:spPr>
          <a:xfrm>
            <a:off x="5087075" y="3504675"/>
            <a:ext cx="3292200" cy="8283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ln w="38100" cap="flat" cmpd="dbl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Practice #1</a:t>
            </a:r>
            <a:endParaRPr/>
          </a:p>
        </p:txBody>
      </p:sp>
      <p:sp>
        <p:nvSpPr>
          <p:cNvPr id="96" name="Shape 9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ln w="38100" cap="flat" cmpd="dbl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81000" rtl="0">
              <a:spcBef>
                <a:spcPts val="0"/>
              </a:spcBef>
              <a:spcAft>
                <a:spcPts val="0"/>
              </a:spcAft>
              <a:buSzPts val="2400"/>
              <a:buAutoNum type="arabicPeriod"/>
            </a:pPr>
            <a:r>
              <a:rPr lang="en" sz="2400" b="1" dirty="0"/>
              <a:t>Potassium oxide…………………..K</a:t>
            </a:r>
            <a:r>
              <a:rPr lang="en" sz="2400" b="1" baseline="-25000" dirty="0"/>
              <a:t>2</a:t>
            </a:r>
            <a:r>
              <a:rPr lang="en" sz="2400" b="1" dirty="0"/>
              <a:t>O</a:t>
            </a:r>
            <a:endParaRPr sz="2400" b="1" dirty="0"/>
          </a:p>
          <a:p>
            <a:pPr marL="457200" lvl="0" indent="-381000" rtl="0">
              <a:spcBef>
                <a:spcPts val="0"/>
              </a:spcBef>
              <a:spcAft>
                <a:spcPts val="0"/>
              </a:spcAft>
              <a:buSzPts val="2400"/>
              <a:buAutoNum type="arabicPeriod"/>
            </a:pPr>
            <a:r>
              <a:rPr lang="en" sz="2400" b="1" dirty="0"/>
              <a:t>Calcium nitrate…………………….Ca(NO</a:t>
            </a:r>
            <a:r>
              <a:rPr lang="en" sz="2400" b="1" baseline="-25000" dirty="0"/>
              <a:t>3</a:t>
            </a:r>
            <a:r>
              <a:rPr lang="en" sz="2400" b="1" dirty="0"/>
              <a:t>)</a:t>
            </a:r>
            <a:r>
              <a:rPr lang="en" sz="2400" b="1" baseline="-25000" dirty="0"/>
              <a:t>2</a:t>
            </a:r>
            <a:endParaRPr sz="2400" b="1" baseline="-25000" dirty="0"/>
          </a:p>
          <a:p>
            <a:pPr marL="457200" lvl="0" indent="-381000" rtl="0">
              <a:spcBef>
                <a:spcPts val="0"/>
              </a:spcBef>
              <a:spcAft>
                <a:spcPts val="0"/>
              </a:spcAft>
              <a:buSzPts val="2400"/>
              <a:buAutoNum type="arabicPeriod"/>
            </a:pPr>
            <a:r>
              <a:rPr lang="en" sz="2400" b="1" dirty="0"/>
              <a:t>Chromium (III) hydroxide………..Cr(OH)</a:t>
            </a:r>
            <a:r>
              <a:rPr lang="en" sz="2400" b="1" baseline="-25000" dirty="0"/>
              <a:t>3</a:t>
            </a:r>
            <a:endParaRPr sz="2400" b="1" baseline="-25000" dirty="0"/>
          </a:p>
          <a:p>
            <a:pPr marL="457200" lvl="0" indent="-381000" rtl="0">
              <a:spcBef>
                <a:spcPts val="0"/>
              </a:spcBef>
              <a:spcAft>
                <a:spcPts val="0"/>
              </a:spcAft>
              <a:buSzPts val="2400"/>
              <a:buAutoNum type="arabicPeriod"/>
            </a:pPr>
            <a:r>
              <a:rPr lang="en" sz="2400" b="1" dirty="0"/>
              <a:t>Ammonium carbonate……………(NH</a:t>
            </a:r>
            <a:r>
              <a:rPr lang="en" sz="2400" b="1" baseline="-25000" dirty="0"/>
              <a:t>4</a:t>
            </a:r>
            <a:r>
              <a:rPr lang="en" sz="2400" b="1" dirty="0"/>
              <a:t>)</a:t>
            </a:r>
            <a:r>
              <a:rPr lang="en" sz="2400" b="1" baseline="-25000" dirty="0"/>
              <a:t>2</a:t>
            </a:r>
            <a:r>
              <a:rPr lang="en" sz="2400" b="1" dirty="0"/>
              <a:t>CO</a:t>
            </a:r>
            <a:r>
              <a:rPr lang="en" sz="2400" b="1" baseline="-25000" dirty="0"/>
              <a:t>3</a:t>
            </a:r>
            <a:endParaRPr sz="2400" b="1" baseline="-25000" dirty="0"/>
          </a:p>
          <a:p>
            <a:pPr marL="457200" lvl="0" indent="-381000" rtl="0">
              <a:spcBef>
                <a:spcPts val="0"/>
              </a:spcBef>
              <a:spcAft>
                <a:spcPts val="0"/>
              </a:spcAft>
              <a:buSzPts val="2400"/>
              <a:buAutoNum type="arabicPeriod"/>
            </a:pPr>
            <a:r>
              <a:rPr lang="en" sz="2400" b="1" dirty="0"/>
              <a:t>Zinc hydroxide……………………..Zn(OH)</a:t>
            </a:r>
            <a:r>
              <a:rPr lang="en" sz="2400" b="1" baseline="-25000" dirty="0"/>
              <a:t>2</a:t>
            </a:r>
            <a:r>
              <a:rPr lang="en" sz="2400" b="1" dirty="0"/>
              <a:t> </a:t>
            </a:r>
            <a:endParaRPr sz="2400" b="1" dirty="0"/>
          </a:p>
          <a:p>
            <a:pPr marL="0" lvl="0" indent="0">
              <a:spcBef>
                <a:spcPts val="1600"/>
              </a:spcBef>
              <a:spcAft>
                <a:spcPts val="1600"/>
              </a:spcAft>
              <a:buNone/>
            </a:pPr>
            <a:endParaRPr sz="2400" b="1" dirty="0"/>
          </a:p>
        </p:txBody>
      </p:sp>
      <p:sp>
        <p:nvSpPr>
          <p:cNvPr id="97" name="Shape 97"/>
          <p:cNvSpPr/>
          <p:nvPr/>
        </p:nvSpPr>
        <p:spPr>
          <a:xfrm>
            <a:off x="5533125" y="1231950"/>
            <a:ext cx="1635600" cy="442738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" name="Shape 97"/>
          <p:cNvSpPr/>
          <p:nvPr/>
        </p:nvSpPr>
        <p:spPr>
          <a:xfrm>
            <a:off x="5533125" y="1674688"/>
            <a:ext cx="1635600" cy="442738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" name="Shape 97"/>
          <p:cNvSpPr/>
          <p:nvPr/>
        </p:nvSpPr>
        <p:spPr>
          <a:xfrm>
            <a:off x="5533125" y="2127701"/>
            <a:ext cx="1635600" cy="442738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" name="Shape 97"/>
          <p:cNvSpPr/>
          <p:nvPr/>
        </p:nvSpPr>
        <p:spPr>
          <a:xfrm>
            <a:off x="5547112" y="2560164"/>
            <a:ext cx="1635600" cy="442738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" name="Shape 97"/>
          <p:cNvSpPr/>
          <p:nvPr/>
        </p:nvSpPr>
        <p:spPr>
          <a:xfrm>
            <a:off x="5547112" y="2923220"/>
            <a:ext cx="1635600" cy="442738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ln w="38100" cap="flat" cmpd="dbl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Practice #2</a:t>
            </a:r>
            <a:endParaRPr/>
          </a:p>
        </p:txBody>
      </p:sp>
      <p:sp>
        <p:nvSpPr>
          <p:cNvPr id="103" name="Shape 10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ln w="38100" cap="flat" cmpd="dbl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81000" rtl="0">
              <a:spcBef>
                <a:spcPts val="0"/>
              </a:spcBef>
              <a:spcAft>
                <a:spcPts val="0"/>
              </a:spcAft>
              <a:buSzPts val="2400"/>
              <a:buAutoNum type="arabicPeriod"/>
            </a:pPr>
            <a:r>
              <a:rPr lang="en" sz="2400" b="1" dirty="0"/>
              <a:t>Aluminum oxide…………….Al</a:t>
            </a:r>
            <a:r>
              <a:rPr lang="en" sz="2400" b="1" baseline="-25000" dirty="0"/>
              <a:t>2</a:t>
            </a:r>
            <a:r>
              <a:rPr lang="en" sz="2400" b="1" dirty="0"/>
              <a:t>O</a:t>
            </a:r>
            <a:r>
              <a:rPr lang="en" sz="2400" b="1" baseline="-25000" dirty="0"/>
              <a:t>3</a:t>
            </a:r>
            <a:endParaRPr sz="2400" b="1" baseline="-25000" dirty="0"/>
          </a:p>
          <a:p>
            <a:pPr marL="457200" lvl="0" indent="-381000" rtl="0">
              <a:spcBef>
                <a:spcPts val="0"/>
              </a:spcBef>
              <a:spcAft>
                <a:spcPts val="0"/>
              </a:spcAft>
              <a:buSzPts val="2400"/>
              <a:buAutoNum type="arabicPeriod"/>
            </a:pPr>
            <a:r>
              <a:rPr lang="en" sz="2400" b="1" dirty="0"/>
              <a:t>Iron (II) phosphate………….Fe</a:t>
            </a:r>
            <a:r>
              <a:rPr lang="en" sz="2400" b="1" baseline="-25000" dirty="0"/>
              <a:t>3</a:t>
            </a:r>
            <a:r>
              <a:rPr lang="en" sz="2400" b="1" dirty="0"/>
              <a:t>(PO</a:t>
            </a:r>
            <a:r>
              <a:rPr lang="en" sz="2400" b="1" baseline="-25000" dirty="0"/>
              <a:t>4</a:t>
            </a:r>
            <a:r>
              <a:rPr lang="en" sz="2400" b="1" dirty="0"/>
              <a:t>)</a:t>
            </a:r>
            <a:r>
              <a:rPr lang="en" sz="2400" b="1" baseline="-25000" dirty="0"/>
              <a:t>2</a:t>
            </a:r>
            <a:endParaRPr sz="2400" b="1" baseline="-25000" dirty="0"/>
          </a:p>
          <a:p>
            <a:pPr marL="457200" lvl="0" indent="-381000" rtl="0">
              <a:spcBef>
                <a:spcPts val="0"/>
              </a:spcBef>
              <a:spcAft>
                <a:spcPts val="0"/>
              </a:spcAft>
              <a:buSzPts val="2400"/>
              <a:buAutoNum type="arabicPeriod"/>
            </a:pPr>
            <a:r>
              <a:rPr lang="en" sz="2400" b="1" dirty="0"/>
              <a:t>Ammonium acetate………...NH</a:t>
            </a:r>
            <a:r>
              <a:rPr lang="en" sz="2400" b="1" baseline="-25000" dirty="0"/>
              <a:t>4</a:t>
            </a:r>
            <a:r>
              <a:rPr lang="en" sz="2400" b="1" dirty="0"/>
              <a:t>C</a:t>
            </a:r>
            <a:r>
              <a:rPr lang="en" sz="2400" b="1" baseline="-25000" dirty="0"/>
              <a:t>2</a:t>
            </a:r>
            <a:r>
              <a:rPr lang="en" sz="2400" b="1" dirty="0"/>
              <a:t>H</a:t>
            </a:r>
            <a:r>
              <a:rPr lang="en" sz="2400" b="1" baseline="-25000" dirty="0"/>
              <a:t>3</a:t>
            </a:r>
            <a:r>
              <a:rPr lang="en" sz="2400" b="1" dirty="0"/>
              <a:t>O</a:t>
            </a:r>
            <a:r>
              <a:rPr lang="en" sz="2400" b="1" baseline="-25000" dirty="0"/>
              <a:t>2</a:t>
            </a:r>
            <a:endParaRPr sz="2400" b="1" baseline="-25000" dirty="0"/>
          </a:p>
          <a:p>
            <a:pPr marL="457200" lvl="0" indent="-381000" rtl="0">
              <a:spcBef>
                <a:spcPts val="0"/>
              </a:spcBef>
              <a:spcAft>
                <a:spcPts val="0"/>
              </a:spcAft>
              <a:buSzPts val="2400"/>
              <a:buAutoNum type="arabicPeriod"/>
            </a:pPr>
            <a:r>
              <a:rPr lang="en" sz="2400" b="1" dirty="0"/>
              <a:t>Magnesium bicarbonate…..Mg(HCO</a:t>
            </a:r>
            <a:r>
              <a:rPr lang="en" sz="2400" b="1" baseline="-25000" dirty="0"/>
              <a:t>3</a:t>
            </a:r>
            <a:r>
              <a:rPr lang="en" sz="2400" b="1" dirty="0"/>
              <a:t>)</a:t>
            </a:r>
            <a:r>
              <a:rPr lang="en" sz="2400" b="1" baseline="-25000" dirty="0"/>
              <a:t>2</a:t>
            </a:r>
            <a:endParaRPr sz="2400" b="1" baseline="-25000" dirty="0"/>
          </a:p>
          <a:p>
            <a:pPr marL="457200" lvl="0" indent="-381000">
              <a:spcBef>
                <a:spcPts val="0"/>
              </a:spcBef>
              <a:spcAft>
                <a:spcPts val="0"/>
              </a:spcAft>
              <a:buSzPts val="2400"/>
              <a:buAutoNum type="arabicPeriod"/>
            </a:pPr>
            <a:r>
              <a:rPr lang="en" sz="2400" b="1" dirty="0"/>
              <a:t>Calcium nitride……………...Ca</a:t>
            </a:r>
            <a:r>
              <a:rPr lang="en" sz="2400" b="1" baseline="-25000" dirty="0"/>
              <a:t>3</a:t>
            </a:r>
            <a:r>
              <a:rPr lang="en" sz="2400" b="1" dirty="0"/>
              <a:t>N</a:t>
            </a:r>
            <a:r>
              <a:rPr lang="en" sz="2400" b="1" baseline="-25000" dirty="0"/>
              <a:t>2 </a:t>
            </a:r>
            <a:endParaRPr sz="2400" b="1" baseline="-25000" dirty="0"/>
          </a:p>
        </p:txBody>
      </p:sp>
      <p:sp>
        <p:nvSpPr>
          <p:cNvPr id="104" name="Shape 104"/>
          <p:cNvSpPr/>
          <p:nvPr/>
        </p:nvSpPr>
        <p:spPr>
          <a:xfrm>
            <a:off x="4789725" y="1152476"/>
            <a:ext cx="1848000" cy="487928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" name="Shape 104"/>
          <p:cNvSpPr/>
          <p:nvPr/>
        </p:nvSpPr>
        <p:spPr>
          <a:xfrm>
            <a:off x="4789725" y="1640404"/>
            <a:ext cx="1848000" cy="486348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" name="Shape 104"/>
          <p:cNvSpPr/>
          <p:nvPr/>
        </p:nvSpPr>
        <p:spPr>
          <a:xfrm>
            <a:off x="4789725" y="2126752"/>
            <a:ext cx="1848000" cy="410965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" name="Shape 104"/>
          <p:cNvSpPr/>
          <p:nvPr/>
        </p:nvSpPr>
        <p:spPr>
          <a:xfrm>
            <a:off x="4789725" y="2537717"/>
            <a:ext cx="1848000" cy="349321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" name="Shape 104"/>
          <p:cNvSpPr/>
          <p:nvPr/>
        </p:nvSpPr>
        <p:spPr>
          <a:xfrm>
            <a:off x="4789725" y="2881224"/>
            <a:ext cx="1848000" cy="416779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282</TotalTime>
  <Words>60</Words>
  <Application>Microsoft Office PowerPoint</Application>
  <PresentationFormat>On-screen Show (16:9)</PresentationFormat>
  <Paragraphs>14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Roboto</vt:lpstr>
      <vt:lpstr>Arial</vt:lpstr>
      <vt:lpstr>Simple Light</vt:lpstr>
      <vt:lpstr>Writing Formulas for ionic compounds</vt:lpstr>
      <vt:lpstr>PowerPoint Presentation</vt:lpstr>
      <vt:lpstr>PowerPoint Presentation</vt:lpstr>
      <vt:lpstr>PowerPoint Presentation</vt:lpstr>
      <vt:lpstr>Practice #1</vt:lpstr>
      <vt:lpstr>Practice #2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Writing Formulas for ionic compounds</dc:title>
  <dc:creator>Farmer, Stephanie [DH]</dc:creator>
  <cp:lastModifiedBy>Farmer, Stephanie [DH]</cp:lastModifiedBy>
  <cp:revision>2</cp:revision>
  <dcterms:modified xsi:type="dcterms:W3CDTF">2018-01-30T23:03:09Z</dcterms:modified>
</cp:coreProperties>
</file>