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53487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0193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191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4865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8583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9423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0926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33950"/>
            <a:ext cx="8520600" cy="440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Formulas for ionic compounds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949575"/>
            <a:ext cx="3999900" cy="3680700"/>
          </a:xfrm>
          <a:prstGeom prst="rect">
            <a:avLst/>
          </a:prstGeom>
          <a:ln w="38100" cap="flat" cmpd="dbl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832400" y="949675"/>
            <a:ext cx="3999900" cy="3680700"/>
          </a:xfrm>
          <a:prstGeom prst="rect">
            <a:avLst/>
          </a:prstGeom>
          <a:ln w="38100" cap="flat" cmpd="dbl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25" y="1352500"/>
            <a:ext cx="3999900" cy="321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66588" y="1424375"/>
            <a:ext cx="3062226" cy="299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/>
          <p:nvPr/>
        </p:nvSpPr>
        <p:spPr>
          <a:xfrm>
            <a:off x="311650" y="2517000"/>
            <a:ext cx="3999900" cy="90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09775" y="3908225"/>
            <a:ext cx="3062100" cy="660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4991500" y="2517000"/>
            <a:ext cx="3642600" cy="7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5076450" y="3770175"/>
            <a:ext cx="2984400" cy="660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ln w="38100" cap="flat" cmpd="dbl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ln w="38100" cap="flat" cmpd="dbl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>
                <a:latin typeface="Roboto"/>
                <a:ea typeface="Roboto"/>
                <a:cs typeface="Roboto"/>
                <a:sym typeface="Roboto"/>
              </a:rPr>
              <a:t>Al</a:t>
            </a:r>
            <a:r>
              <a:rPr lang="en" sz="3000" b="1" baseline="30000">
                <a:latin typeface="Roboto"/>
                <a:ea typeface="Roboto"/>
                <a:cs typeface="Roboto"/>
                <a:sym typeface="Roboto"/>
              </a:rPr>
              <a:t>3+</a:t>
            </a:r>
            <a:r>
              <a:rPr lang="en" sz="3000" b="1">
                <a:latin typeface="Roboto"/>
                <a:ea typeface="Roboto"/>
                <a:cs typeface="Roboto"/>
                <a:sym typeface="Roboto"/>
              </a:rPr>
              <a:t>         O</a:t>
            </a:r>
            <a:r>
              <a:rPr lang="en" sz="3000" b="1" baseline="30000">
                <a:latin typeface="Roboto"/>
                <a:ea typeface="Roboto"/>
                <a:cs typeface="Roboto"/>
                <a:sym typeface="Roboto"/>
              </a:rPr>
              <a:t>2-</a:t>
            </a:r>
            <a:endParaRPr sz="3000" b="1" baseline="30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375" y="1252475"/>
            <a:ext cx="3815800" cy="33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2400" y="1848800"/>
            <a:ext cx="3999900" cy="27200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499150" y="2410775"/>
            <a:ext cx="3472800" cy="881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75275" y="3780800"/>
            <a:ext cx="3132900" cy="70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5108325" y="2251475"/>
            <a:ext cx="3536400" cy="1168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5819875" y="3727825"/>
            <a:ext cx="2081400" cy="70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402400"/>
            <a:ext cx="8520600" cy="46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0363" y="471050"/>
            <a:ext cx="3971925" cy="4029075"/>
          </a:xfrm>
          <a:prstGeom prst="rect">
            <a:avLst/>
          </a:prstGeom>
          <a:noFill/>
          <a:ln w="38100" cap="flat" cmpd="dbl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600" y="471050"/>
            <a:ext cx="3200400" cy="4672450"/>
          </a:xfrm>
          <a:prstGeom prst="rect">
            <a:avLst/>
          </a:prstGeom>
          <a:noFill/>
          <a:ln w="38100" cap="flat" cmpd="dbl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86" name="Shape 86"/>
          <p:cNvSpPr/>
          <p:nvPr/>
        </p:nvSpPr>
        <p:spPr>
          <a:xfrm>
            <a:off x="615975" y="1656750"/>
            <a:ext cx="3005400" cy="881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754025" y="2973650"/>
            <a:ext cx="2772000" cy="881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934575" y="4269325"/>
            <a:ext cx="2591400" cy="73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874675" y="2007225"/>
            <a:ext cx="3727800" cy="966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5087075" y="3504675"/>
            <a:ext cx="3292200" cy="828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w="38100" cap="flat" cmpd="dbl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#1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38100" cap="flat" cmpd="dbl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Potassium oxide…………………..K</a:t>
            </a:r>
            <a:r>
              <a:rPr lang="en" sz="2400" b="1" baseline="-25000" dirty="0"/>
              <a:t>2</a:t>
            </a:r>
            <a:r>
              <a:rPr lang="en" sz="2400" b="1" dirty="0"/>
              <a:t>O</a:t>
            </a:r>
            <a:endParaRPr sz="2400" b="1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Calcium nitrate…………………….Ca(NO</a:t>
            </a:r>
            <a:r>
              <a:rPr lang="en" sz="2400" b="1" baseline="-25000" dirty="0"/>
              <a:t>3</a:t>
            </a:r>
            <a:r>
              <a:rPr lang="en" sz="2400" b="1" dirty="0"/>
              <a:t>)</a:t>
            </a:r>
            <a:r>
              <a:rPr lang="en" sz="2400" b="1" baseline="-25000" dirty="0"/>
              <a:t>2</a:t>
            </a:r>
            <a:endParaRPr sz="2400" b="1" baseline="-250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Chromium (III) hydroxide………..Cr(OH)</a:t>
            </a:r>
            <a:r>
              <a:rPr lang="en" sz="2400" b="1" baseline="-25000" dirty="0"/>
              <a:t>3</a:t>
            </a:r>
            <a:endParaRPr sz="2400" b="1" baseline="-250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Ammonium carbonate……………(NH</a:t>
            </a:r>
            <a:r>
              <a:rPr lang="en" sz="2400" b="1" baseline="-25000" dirty="0"/>
              <a:t>4</a:t>
            </a:r>
            <a:r>
              <a:rPr lang="en" sz="2400" b="1" dirty="0"/>
              <a:t>)</a:t>
            </a:r>
            <a:r>
              <a:rPr lang="en" sz="2400" b="1" baseline="-25000" dirty="0"/>
              <a:t>2</a:t>
            </a:r>
            <a:r>
              <a:rPr lang="en" sz="2400" b="1" dirty="0"/>
              <a:t>CO</a:t>
            </a:r>
            <a:r>
              <a:rPr lang="en" sz="2400" b="1" baseline="-25000" dirty="0"/>
              <a:t>3</a:t>
            </a:r>
            <a:endParaRPr sz="2400" b="1" baseline="-250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Zinc hydroxide……………………..Zn(OH)</a:t>
            </a:r>
            <a:r>
              <a:rPr lang="en" sz="2400" b="1" baseline="-25000" dirty="0"/>
              <a:t>2</a:t>
            </a:r>
            <a:r>
              <a:rPr lang="en" sz="2400" b="1" dirty="0"/>
              <a:t> </a:t>
            </a:r>
            <a:endParaRPr sz="2400" b="1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 b="1" dirty="0"/>
          </a:p>
        </p:txBody>
      </p:sp>
      <p:sp>
        <p:nvSpPr>
          <p:cNvPr id="97" name="Shape 97"/>
          <p:cNvSpPr/>
          <p:nvPr/>
        </p:nvSpPr>
        <p:spPr>
          <a:xfrm>
            <a:off x="5533125" y="1231950"/>
            <a:ext cx="1635600" cy="442738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97"/>
          <p:cNvSpPr/>
          <p:nvPr/>
        </p:nvSpPr>
        <p:spPr>
          <a:xfrm>
            <a:off x="5533125" y="1674688"/>
            <a:ext cx="1635600" cy="442738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97"/>
          <p:cNvSpPr/>
          <p:nvPr/>
        </p:nvSpPr>
        <p:spPr>
          <a:xfrm>
            <a:off x="5533125" y="2127701"/>
            <a:ext cx="1635600" cy="442738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97"/>
          <p:cNvSpPr/>
          <p:nvPr/>
        </p:nvSpPr>
        <p:spPr>
          <a:xfrm>
            <a:off x="5547112" y="2560164"/>
            <a:ext cx="1635600" cy="442738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97"/>
          <p:cNvSpPr/>
          <p:nvPr/>
        </p:nvSpPr>
        <p:spPr>
          <a:xfrm>
            <a:off x="5547112" y="2923220"/>
            <a:ext cx="1635600" cy="442738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w="38100" cap="flat" cmpd="dbl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#2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38100" cap="flat" cmpd="dbl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Aluminum oxide…………….Al</a:t>
            </a:r>
            <a:r>
              <a:rPr lang="en" sz="2400" b="1" baseline="-25000" dirty="0"/>
              <a:t>2</a:t>
            </a:r>
            <a:r>
              <a:rPr lang="en" sz="2400" b="1" dirty="0"/>
              <a:t>O</a:t>
            </a:r>
            <a:r>
              <a:rPr lang="en" sz="2400" b="1" baseline="-25000" dirty="0"/>
              <a:t>3</a:t>
            </a:r>
            <a:endParaRPr sz="2400" b="1" baseline="-250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Iron (II) phosphate………….Fe</a:t>
            </a:r>
            <a:r>
              <a:rPr lang="en" sz="2400" b="1" baseline="-25000" dirty="0"/>
              <a:t>3</a:t>
            </a:r>
            <a:r>
              <a:rPr lang="en" sz="2400" b="1" dirty="0"/>
              <a:t>(PO</a:t>
            </a:r>
            <a:r>
              <a:rPr lang="en" sz="2400" b="1" baseline="-25000" dirty="0"/>
              <a:t>4</a:t>
            </a:r>
            <a:r>
              <a:rPr lang="en" sz="2400" b="1" dirty="0"/>
              <a:t>)</a:t>
            </a:r>
            <a:r>
              <a:rPr lang="en" sz="2400" b="1" baseline="-25000" dirty="0"/>
              <a:t>2</a:t>
            </a:r>
            <a:endParaRPr sz="2400" b="1" baseline="-250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Ammonium acetate………...NH</a:t>
            </a:r>
            <a:r>
              <a:rPr lang="en" sz="2400" b="1" baseline="-25000" dirty="0"/>
              <a:t>4</a:t>
            </a:r>
            <a:r>
              <a:rPr lang="en" sz="2400" b="1" dirty="0"/>
              <a:t>C</a:t>
            </a:r>
            <a:r>
              <a:rPr lang="en" sz="2400" b="1" baseline="-25000" dirty="0"/>
              <a:t>2</a:t>
            </a:r>
            <a:r>
              <a:rPr lang="en" sz="2400" b="1" dirty="0"/>
              <a:t>H</a:t>
            </a:r>
            <a:r>
              <a:rPr lang="en" sz="2400" b="1" baseline="-25000" dirty="0"/>
              <a:t>3</a:t>
            </a:r>
            <a:r>
              <a:rPr lang="en" sz="2400" b="1" dirty="0"/>
              <a:t>O</a:t>
            </a:r>
            <a:r>
              <a:rPr lang="en" sz="2400" b="1" baseline="-25000" dirty="0"/>
              <a:t>2</a:t>
            </a:r>
            <a:endParaRPr sz="2400" b="1" baseline="-250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Magnesium bicarbonate…..Mg(HCO</a:t>
            </a:r>
            <a:r>
              <a:rPr lang="en" sz="2400" b="1" baseline="-25000" dirty="0"/>
              <a:t>3</a:t>
            </a:r>
            <a:r>
              <a:rPr lang="en" sz="2400" b="1" dirty="0"/>
              <a:t>)</a:t>
            </a:r>
            <a:r>
              <a:rPr lang="en" sz="2400" b="1" baseline="-25000" dirty="0"/>
              <a:t>2</a:t>
            </a:r>
            <a:endParaRPr sz="2400" b="1" baseline="-25000" dirty="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 dirty="0"/>
              <a:t>Calcium nitride……………...Ca</a:t>
            </a:r>
            <a:r>
              <a:rPr lang="en" sz="2400" b="1" baseline="-25000" dirty="0"/>
              <a:t>3</a:t>
            </a:r>
            <a:r>
              <a:rPr lang="en" sz="2400" b="1" dirty="0"/>
              <a:t>N</a:t>
            </a:r>
            <a:r>
              <a:rPr lang="en" sz="2400" b="1" baseline="-25000" dirty="0"/>
              <a:t>2 </a:t>
            </a:r>
            <a:endParaRPr sz="2400" b="1" baseline="-25000" dirty="0"/>
          </a:p>
        </p:txBody>
      </p:sp>
      <p:sp>
        <p:nvSpPr>
          <p:cNvPr id="104" name="Shape 104"/>
          <p:cNvSpPr/>
          <p:nvPr/>
        </p:nvSpPr>
        <p:spPr>
          <a:xfrm>
            <a:off x="4789725" y="1152476"/>
            <a:ext cx="1848000" cy="487928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104"/>
          <p:cNvSpPr/>
          <p:nvPr/>
        </p:nvSpPr>
        <p:spPr>
          <a:xfrm>
            <a:off x="4789725" y="1640404"/>
            <a:ext cx="1848000" cy="486348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104"/>
          <p:cNvSpPr/>
          <p:nvPr/>
        </p:nvSpPr>
        <p:spPr>
          <a:xfrm>
            <a:off x="4789725" y="2126752"/>
            <a:ext cx="1848000" cy="41096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104"/>
          <p:cNvSpPr/>
          <p:nvPr/>
        </p:nvSpPr>
        <p:spPr>
          <a:xfrm>
            <a:off x="4789725" y="2537717"/>
            <a:ext cx="1848000" cy="349321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104"/>
          <p:cNvSpPr/>
          <p:nvPr/>
        </p:nvSpPr>
        <p:spPr>
          <a:xfrm>
            <a:off x="4789725" y="2881224"/>
            <a:ext cx="1848000" cy="416779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60</Words>
  <Application>Microsoft Office PowerPoint</Application>
  <PresentationFormat>On-screen Show (16:9)</PresentationFormat>
  <Paragraphs>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Simple Light</vt:lpstr>
      <vt:lpstr>Writing Formulas for ionic compounds</vt:lpstr>
      <vt:lpstr>PowerPoint Presentation</vt:lpstr>
      <vt:lpstr>PowerPoint Presentation</vt:lpstr>
      <vt:lpstr>PowerPoint Presentation</vt:lpstr>
      <vt:lpstr>Practice #1</vt:lpstr>
      <vt:lpstr>Practice #2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Formulas for ionic compounds</dc:title>
  <dc:creator>Farmer, Stephanie [DH]</dc:creator>
  <cp:lastModifiedBy>Farmer, Stephanie [DH]</cp:lastModifiedBy>
  <cp:revision>2</cp:revision>
  <dcterms:modified xsi:type="dcterms:W3CDTF">2018-01-30T23:03:09Z</dcterms:modified>
</cp:coreProperties>
</file>