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1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6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8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7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6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8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3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3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9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59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11DFC-C987-4C08-83F7-D24E0458AA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E7CF2-1EDC-4C3B-9C1C-A2EDC02F7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7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Arial Black" panose="020B0A04020102020204" pitchFamily="34" charset="0"/>
              </a:rPr>
              <a:t>Signs of Chemical Reactions Videos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Please take notes on these videos, these are in place of a normal PowerPoint!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01637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Black" panose="020B0A04020102020204" pitchFamily="34" charset="0"/>
              </a:rPr>
              <a:t>Signs of a Chemical Reaction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943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https://www.youtube.com/watch?v=JSiBSSFKRwE</a:t>
            </a:r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312126"/>
            <a:ext cx="111143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Arial Black" panose="020B0A04020102020204" pitchFamily="34" charset="0"/>
              </a:rPr>
              <a:t>Chemical versus Physical Changes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315426"/>
            <a:ext cx="10515600" cy="9437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/>
              <a:t>https://www.youtube.com/watch?v=4ZGULLWEy1c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9249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Signs of Chemical Reactions Videos</vt:lpstr>
      <vt:lpstr>Signs of a Chemical Reaction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Signs of Chemical Reactions Videos</dc:title>
  <dc:creator>Farmer, Stephanie [DH]</dc:creator>
  <cp:lastModifiedBy>Farmer, Stephanie [DH]</cp:lastModifiedBy>
  <cp:revision>1</cp:revision>
  <dcterms:created xsi:type="dcterms:W3CDTF">2019-01-28T16:49:48Z</dcterms:created>
  <dcterms:modified xsi:type="dcterms:W3CDTF">2019-01-28T16:50:05Z</dcterms:modified>
</cp:coreProperties>
</file>