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11DFC-C987-4C08-83F7-D24E0458AAE5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7CF2-1EDC-4C3B-9C1C-A2EDC02F7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214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11DFC-C987-4C08-83F7-D24E0458AAE5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7CF2-1EDC-4C3B-9C1C-A2EDC02F7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767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11DFC-C987-4C08-83F7-D24E0458AAE5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7CF2-1EDC-4C3B-9C1C-A2EDC02F7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385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11DFC-C987-4C08-83F7-D24E0458AAE5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7CF2-1EDC-4C3B-9C1C-A2EDC02F7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138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11DFC-C987-4C08-83F7-D24E0458AAE5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7CF2-1EDC-4C3B-9C1C-A2EDC02F7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279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11DFC-C987-4C08-83F7-D24E0458AAE5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7CF2-1EDC-4C3B-9C1C-A2EDC02F7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260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11DFC-C987-4C08-83F7-D24E0458AAE5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7CF2-1EDC-4C3B-9C1C-A2EDC02F7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80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11DFC-C987-4C08-83F7-D24E0458AAE5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7CF2-1EDC-4C3B-9C1C-A2EDC02F7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338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11DFC-C987-4C08-83F7-D24E0458AAE5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7CF2-1EDC-4C3B-9C1C-A2EDC02F7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934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11DFC-C987-4C08-83F7-D24E0458AAE5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7CF2-1EDC-4C3B-9C1C-A2EDC02F7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292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11DFC-C987-4C08-83F7-D24E0458AAE5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7CF2-1EDC-4C3B-9C1C-A2EDC02F7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959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11DFC-C987-4C08-83F7-D24E0458AAE5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E7CF2-1EDC-4C3B-9C1C-A2EDC02F7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776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Arial Black" panose="020B0A04020102020204" pitchFamily="34" charset="0"/>
              </a:rPr>
              <a:t>Signs of Chemical Reactions Videos</a:t>
            </a:r>
            <a:endParaRPr lang="en-US" b="1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Please take notes on these videos, these are in place of a normal PowerPoint!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01637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Black" panose="020B0A04020102020204" pitchFamily="34" charset="0"/>
              </a:rPr>
              <a:t>Signs of a Chemical Reaction</a:t>
            </a:r>
            <a:endParaRPr lang="en-US" b="1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8425"/>
            <a:ext cx="10515600" cy="9437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https://www.youtube.com/watch?v=JSiBSSFKRwE</a:t>
            </a:r>
            <a:endParaRPr lang="en-US" sz="4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2312126"/>
            <a:ext cx="1111431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latin typeface="Arial Black" panose="020B0A04020102020204" pitchFamily="34" charset="0"/>
              </a:rPr>
              <a:t>Chemical versus Physical Changes</a:t>
            </a:r>
            <a:endParaRPr lang="en-US" b="1" dirty="0">
              <a:latin typeface="Arial Black" panose="020B0A04020102020204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3315426"/>
            <a:ext cx="10515600" cy="94370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 smtClean="0"/>
              <a:t>https://www.youtube.com/watch?v=4ZGULLWEy1c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39249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Office Theme</vt:lpstr>
      <vt:lpstr>Signs of Chemical Reactions Videos</vt:lpstr>
      <vt:lpstr>Signs of a Chemical Reaction</vt:lpstr>
    </vt:vector>
  </TitlesOfParts>
  <Company>SRVUSD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Signs of Chemical Reactions Videos</dc:title>
  <dc:creator>Farmer, Stephanie [DH]</dc:creator>
  <cp:lastModifiedBy>Farmer, Stephanie [DH]</cp:lastModifiedBy>
  <cp:revision>1</cp:revision>
  <dcterms:created xsi:type="dcterms:W3CDTF">2019-01-28T16:49:48Z</dcterms:created>
  <dcterms:modified xsi:type="dcterms:W3CDTF">2019-01-28T16:50:05Z</dcterms:modified>
</cp:coreProperties>
</file>