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4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3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3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480-C09E-44CE-BAA6-A4D84C20C4E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3133-15EE-4FD3-909D-352544C3A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3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07836" cy="61465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24085" y="5636525"/>
            <a:ext cx="232012" cy="436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78741" y="5636524"/>
            <a:ext cx="393509" cy="436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43517" y="5636523"/>
            <a:ext cx="393510" cy="436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2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2" y="0"/>
            <a:ext cx="9362221" cy="659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Test #1 – Review – Chunk </a:t>
            </a:r>
            <a:r>
              <a:rPr lang="en-US" smtClean="0"/>
              <a:t>#1, 2,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15131"/>
            <a:ext cx="11022874" cy="62077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LDF, Dipole-Dipole, Hydrogen “bond”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H2, O2, CO2</a:t>
            </a:r>
            <a:br>
              <a:rPr lang="en-US" dirty="0" smtClean="0"/>
            </a:br>
            <a:r>
              <a:rPr lang="en-US" dirty="0" smtClean="0"/>
              <a:t>CO, H2S, HF</a:t>
            </a:r>
            <a:br>
              <a:rPr lang="en-US" dirty="0" smtClean="0"/>
            </a:br>
            <a:r>
              <a:rPr lang="en-US" dirty="0" smtClean="0"/>
              <a:t>H2O, NH3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DNA and proteins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HB, LDF, HB, HB, DP-DP, LDF, DP-DP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LDF, DP-DP, HB</a:t>
            </a:r>
            <a:br>
              <a:rPr lang="en-US" dirty="0" smtClean="0"/>
            </a:br>
            <a:r>
              <a:rPr lang="en-US" dirty="0" smtClean="0"/>
              <a:t>Ionic, Covalent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the electrons are not evenly distributed around a molecule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your notes!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P, P, NP, NP, NP, P,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don’t know it is bent you would think it is non-polar. Once you know it is bent you know it is polar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15131"/>
            <a:ext cx="11022874" cy="62077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CH4 (LDF) &lt; CH3OCH3 (DP-DP) &lt; CH3OH (HB)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CH3CH2OH  because it has H-bond, the other only has DP-DP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See your “argument from evidence!”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Any ionic substance like </a:t>
            </a:r>
            <a:r>
              <a:rPr lang="en-US" dirty="0" err="1" smtClean="0"/>
              <a:t>NaCl</a:t>
            </a:r>
            <a:r>
              <a:rPr lang="en-US" dirty="0" smtClean="0"/>
              <a:t> has ionic lattice, any metal like Fe has metallic bonds, and graphite and diamond have network covalent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Very </a:t>
            </a:r>
            <a:r>
              <a:rPr lang="en-US" dirty="0" err="1" smtClean="0"/>
              <a:t>very</a:t>
            </a:r>
            <a:r>
              <a:rPr lang="en-US" dirty="0" smtClean="0"/>
              <a:t> high!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Graphite and diamond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When you have the same substance at the end just a different form (ice and water)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When you make brand new </a:t>
            </a:r>
            <a:r>
              <a:rPr lang="en-US" dirty="0" err="1" smtClean="0"/>
              <a:t>subtances</a:t>
            </a:r>
            <a:r>
              <a:rPr lang="en-US" dirty="0" smtClean="0"/>
              <a:t>/molecules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A physical trait – big/small, color,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The way something behaves chemically – “it can burn” or “it can react with oxygen”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5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15131"/>
            <a:ext cx="11022874" cy="62077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Melting, boiling, ripping, smashing, cutting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Melting, freezing, condensing, vaporizing, deposition, sublimation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color change, order change, precipitate forms, light is emitted, temperature change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MEMORIZE YOUR IONS!!!!</a:t>
            </a:r>
          </a:p>
        </p:txBody>
      </p:sp>
    </p:spTree>
    <p:extLst>
      <p:ext uri="{BB962C8B-B14F-4D97-AF65-F5344CB8AC3E}">
        <p14:creationId xmlns:p14="http://schemas.microsoft.com/office/powerpoint/2010/main" val="28079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415131"/>
            <a:ext cx="11022874" cy="62077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Melting, boiling, ripping, smashing, cutting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Melting, freezing, condensing, vaporizing, deposition, sublimation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color change, order change, precipitate forms, light is emitted, temperature change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MEMORIZE YOUR IONS!!!!</a:t>
            </a:r>
          </a:p>
        </p:txBody>
      </p:sp>
    </p:spTree>
    <p:extLst>
      <p:ext uri="{BB962C8B-B14F-4D97-AF65-F5344CB8AC3E}">
        <p14:creationId xmlns:p14="http://schemas.microsoft.com/office/powerpoint/2010/main" val="10933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529" y="0"/>
            <a:ext cx="11440875" cy="658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99746" cy="4531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3767" y="3957851"/>
            <a:ext cx="382137" cy="464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2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67505" cy="425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Spring Test #1 – Review – Chunk #1, 2,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2020-02-19T18:26:39Z</dcterms:created>
  <dcterms:modified xsi:type="dcterms:W3CDTF">2020-02-19T18:27:10Z</dcterms:modified>
</cp:coreProperties>
</file>