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3480-C09E-44CE-BAA6-A4D84C20C4EB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3133-15EE-4FD3-909D-352544C3A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45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3480-C09E-44CE-BAA6-A4D84C20C4EB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3133-15EE-4FD3-909D-352544C3A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81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3480-C09E-44CE-BAA6-A4D84C20C4EB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3133-15EE-4FD3-909D-352544C3A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981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3480-C09E-44CE-BAA6-A4D84C20C4EB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3133-15EE-4FD3-909D-352544C3A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242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3480-C09E-44CE-BAA6-A4D84C20C4EB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3133-15EE-4FD3-909D-352544C3A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331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3480-C09E-44CE-BAA6-A4D84C20C4EB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3133-15EE-4FD3-909D-352544C3A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080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3480-C09E-44CE-BAA6-A4D84C20C4EB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3133-15EE-4FD3-909D-352544C3A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30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3480-C09E-44CE-BAA6-A4D84C20C4EB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3133-15EE-4FD3-909D-352544C3A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61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3480-C09E-44CE-BAA6-A4D84C20C4EB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3133-15EE-4FD3-909D-352544C3A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093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3480-C09E-44CE-BAA6-A4D84C20C4EB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3133-15EE-4FD3-909D-352544C3A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298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33480-C09E-44CE-BAA6-A4D84C20C4EB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A3133-15EE-4FD3-909D-352544C3A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212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33480-C09E-44CE-BAA6-A4D84C20C4EB}" type="datetimeFigureOut">
              <a:rPr lang="en-US" smtClean="0"/>
              <a:t>2/19/2020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A3133-15EE-4FD3-909D-352544C3A1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06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31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07836" cy="6146567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1624085" y="5636525"/>
            <a:ext cx="232012" cy="4367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478741" y="5636524"/>
            <a:ext cx="393509" cy="4367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843517" y="5636523"/>
            <a:ext cx="393510" cy="43672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u="sng" dirty="0" smtClean="0">
                <a:solidFill>
                  <a:schemeClr val="tx1"/>
                </a:solidFill>
              </a:rPr>
              <a:t>2</a:t>
            </a:r>
            <a:endParaRPr lang="en-US" sz="24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24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972" y="0"/>
            <a:ext cx="9362221" cy="659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Spring Test #1 – Review – Chunk </a:t>
            </a:r>
            <a:r>
              <a:rPr lang="en-US" smtClean="0"/>
              <a:t>#1, 2,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51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9" y="415131"/>
            <a:ext cx="11022874" cy="62077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LDF, Dipole-Dipole, Hydrogen “bond”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H2, O2, CO2</a:t>
            </a:r>
            <a:br>
              <a:rPr lang="en-US" dirty="0" smtClean="0"/>
            </a:br>
            <a:r>
              <a:rPr lang="en-US" dirty="0" smtClean="0"/>
              <a:t>CO, H2S, HF</a:t>
            </a:r>
            <a:br>
              <a:rPr lang="en-US" dirty="0" smtClean="0"/>
            </a:br>
            <a:r>
              <a:rPr lang="en-US" dirty="0" smtClean="0"/>
              <a:t>H2O, NH3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DNA and proteins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HB, LDF, HB, HB, DP-DP, LDF, DP-DP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LDF, DP-DP, HB</a:t>
            </a:r>
            <a:br>
              <a:rPr lang="en-US" dirty="0" smtClean="0"/>
            </a:br>
            <a:r>
              <a:rPr lang="en-US" dirty="0" smtClean="0"/>
              <a:t>Ionic, Covalent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When the electrons are not evenly distributed around a molecule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See your notes!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P, P, NP, NP, NP, P, NP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If you don’t know it is bent you would think it is non-polar. Once you know it is bent you know it is polar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39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9" y="415131"/>
            <a:ext cx="11022874" cy="6207738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CH4 (LDF) &lt; CH3OCH3 (DP-DP) &lt; CH3OH (HB)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CH3CH2OH  because it has H-bond, the other only has DP-DP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See your “argument from evidence!”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Any ionic substance like </a:t>
            </a:r>
            <a:r>
              <a:rPr lang="en-US" dirty="0" err="1" smtClean="0"/>
              <a:t>NaCl</a:t>
            </a:r>
            <a:r>
              <a:rPr lang="en-US" dirty="0" smtClean="0"/>
              <a:t> has ionic lattice, any metal like Fe has metallic bonds, and graphite and diamond have network covalent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Very </a:t>
            </a:r>
            <a:r>
              <a:rPr lang="en-US" dirty="0" err="1" smtClean="0"/>
              <a:t>very</a:t>
            </a:r>
            <a:r>
              <a:rPr lang="en-US" dirty="0" smtClean="0"/>
              <a:t> high!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Graphite and diamond 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When you have the same substance at the end just a different form (ice and water)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When you make brand new </a:t>
            </a:r>
            <a:r>
              <a:rPr lang="en-US" dirty="0" err="1" smtClean="0"/>
              <a:t>subtances</a:t>
            </a:r>
            <a:r>
              <a:rPr lang="en-US" dirty="0" smtClean="0"/>
              <a:t>/molecules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A physical trait – big/small, color,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514350" indent="-514350">
              <a:buFont typeface="+mj-lt"/>
              <a:buAutoNum type="arabicPeriod" startAt="10"/>
            </a:pPr>
            <a:r>
              <a:rPr lang="en-US" dirty="0" smtClean="0"/>
              <a:t>The way something behaves chemically – “it can burn” or “it can react with oxygen” </a:t>
            </a:r>
            <a:r>
              <a:rPr lang="en-US" dirty="0" err="1" smtClean="0"/>
              <a:t>etc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950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9" y="415131"/>
            <a:ext cx="11022874" cy="62077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0"/>
            </a:pPr>
            <a:r>
              <a:rPr lang="en-US" dirty="0" smtClean="0"/>
              <a:t>Melting, boiling, ripping, smashing, cutting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US" dirty="0" smtClean="0"/>
              <a:t>Melting, freezing, condensing, vaporizing, deposition, sublimation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US" dirty="0"/>
              <a:t> </a:t>
            </a:r>
            <a:r>
              <a:rPr lang="en-US" dirty="0" smtClean="0"/>
              <a:t>color change, order change, precipitate forms, light is emitted, temperature change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US" dirty="0" smtClean="0"/>
              <a:t>MEMORIZE YOUR IONS!!!!</a:t>
            </a:r>
          </a:p>
        </p:txBody>
      </p:sp>
    </p:spTree>
    <p:extLst>
      <p:ext uri="{BB962C8B-B14F-4D97-AF65-F5344CB8AC3E}">
        <p14:creationId xmlns:p14="http://schemas.microsoft.com/office/powerpoint/2010/main" val="2807984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629" y="415131"/>
            <a:ext cx="11022874" cy="62077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0"/>
            </a:pPr>
            <a:r>
              <a:rPr lang="en-US" dirty="0" smtClean="0"/>
              <a:t>Melting, boiling, ripping, smashing, cutting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US" dirty="0" smtClean="0"/>
              <a:t>Melting, freezing, condensing, vaporizing, deposition, sublimation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US" dirty="0"/>
              <a:t> </a:t>
            </a:r>
            <a:r>
              <a:rPr lang="en-US" dirty="0" smtClean="0"/>
              <a:t>color change, order change, precipitate forms, light is emitted, temperature change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en-US" dirty="0" smtClean="0"/>
              <a:t>MEMORIZE YOUR IONS!!!!</a:t>
            </a:r>
          </a:p>
        </p:txBody>
      </p:sp>
    </p:spTree>
    <p:extLst>
      <p:ext uri="{BB962C8B-B14F-4D97-AF65-F5344CB8AC3E}">
        <p14:creationId xmlns:p14="http://schemas.microsoft.com/office/powerpoint/2010/main" val="109332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0529" y="0"/>
            <a:ext cx="11440875" cy="6587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825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899746" cy="45310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33767" y="3957851"/>
            <a:ext cx="382137" cy="46402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u="sng" dirty="0" smtClean="0">
                <a:solidFill>
                  <a:schemeClr val="tx1"/>
                </a:solidFill>
              </a:rPr>
              <a:t>2</a:t>
            </a:r>
            <a:endParaRPr lang="en-US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6866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967505" cy="425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83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225</Words>
  <Application>Microsoft Office PowerPoint</Application>
  <PresentationFormat>Widescreen</PresentationFormat>
  <Paragraphs>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Spring Test #1 – Review – Chunk #1, 2,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SRVUSD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Farmer, Stephanie [DH]</dc:creator>
  <cp:lastModifiedBy>Farmer, Stephanie [DH]</cp:lastModifiedBy>
  <cp:revision>1</cp:revision>
  <dcterms:created xsi:type="dcterms:W3CDTF">2020-02-19T18:26:39Z</dcterms:created>
  <dcterms:modified xsi:type="dcterms:W3CDTF">2020-02-19T18:27:10Z</dcterms:modified>
</cp:coreProperties>
</file>