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6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0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2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4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2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7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5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AA7FA-F13C-4E3D-B040-D3322C870A73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5DFA-CD3F-4976-82EB-93D038028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6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2429" y="658642"/>
            <a:ext cx="117798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Instructions </a:t>
            </a:r>
          </a:p>
          <a:p>
            <a:r>
              <a:rPr lang="en-US" sz="3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zero your balance today!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grams of reactants that you need.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 the calculations on your lab handout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the baking soda to the large beaker.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the vinegar to the small beaker </a:t>
            </a:r>
            <a:b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(measure it out with graduated cylinder)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SLOWLY pour the vinegar into the baking soda so it doesn't overflow.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4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Jumpstart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Turn in p. 166 to the basket!</a:t>
            </a:r>
          </a:p>
          <a:p>
            <a:r>
              <a:rPr lang="en-US" sz="4000" dirty="0" smtClean="0"/>
              <a:t>Pick up the handout from my desk and glue onto p. 173!</a:t>
            </a:r>
          </a:p>
          <a:p>
            <a:r>
              <a:rPr lang="en-US" sz="4000" dirty="0" smtClean="0"/>
              <a:t>Add target to the top!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221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69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Jumpstart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5</cp:revision>
  <dcterms:created xsi:type="dcterms:W3CDTF">2015-03-11T15:26:15Z</dcterms:created>
  <dcterms:modified xsi:type="dcterms:W3CDTF">2015-03-12T15:57:45Z</dcterms:modified>
</cp:coreProperties>
</file>