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7" r:id="rId3"/>
    <p:sldId id="258" r:id="rId4"/>
    <p:sldId id="25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B50BF-7CAA-4EA3-A476-A111F8408B37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2D27E-991A-4E7C-8DD2-B78A5E819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000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B50BF-7CAA-4EA3-A476-A111F8408B37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2D27E-991A-4E7C-8DD2-B78A5E819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835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B50BF-7CAA-4EA3-A476-A111F8408B37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2D27E-991A-4E7C-8DD2-B78A5E819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839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B50BF-7CAA-4EA3-A476-A111F8408B37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2D27E-991A-4E7C-8DD2-B78A5E819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265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B50BF-7CAA-4EA3-A476-A111F8408B37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2D27E-991A-4E7C-8DD2-B78A5E819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43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B50BF-7CAA-4EA3-A476-A111F8408B37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2D27E-991A-4E7C-8DD2-B78A5E819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585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B50BF-7CAA-4EA3-A476-A111F8408B37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2D27E-991A-4E7C-8DD2-B78A5E819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704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B50BF-7CAA-4EA3-A476-A111F8408B37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2D27E-991A-4E7C-8DD2-B78A5E819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417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B50BF-7CAA-4EA3-A476-A111F8408B37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2D27E-991A-4E7C-8DD2-B78A5E819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301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B50BF-7CAA-4EA3-A476-A111F8408B37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2D27E-991A-4E7C-8DD2-B78A5E819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293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B50BF-7CAA-4EA3-A476-A111F8408B37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2D27E-991A-4E7C-8DD2-B78A5E819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466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B50BF-7CAA-4EA3-A476-A111F8408B37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2D27E-991A-4E7C-8DD2-B78A5E819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815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6374" y="0"/>
            <a:ext cx="7886700" cy="1325563"/>
          </a:xfrm>
        </p:spPr>
        <p:txBody>
          <a:bodyPr>
            <a:normAutofit/>
          </a:bodyPr>
          <a:lstStyle/>
          <a:p>
            <a:r>
              <a:rPr lang="en-US" sz="6600" b="1" u="sng" dirty="0" smtClean="0">
                <a:solidFill>
                  <a:srgbClr val="FF0000"/>
                </a:solidFill>
              </a:rPr>
              <a:t>PLAN FOR THE DAY!</a:t>
            </a:r>
            <a:endParaRPr lang="en-US" sz="6600" b="1" u="sng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6373" y="1159099"/>
            <a:ext cx="8850201" cy="5017864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dirty="0" smtClean="0"/>
              <a:t>Check answers to p. 182 – answers will be on this PowerPoint in a minute - hints are on the whiteboard if you got one wrong! You need to figure out where you went wrong! Fix your work!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Copy down missing targets from the list – will be on this PowerPoint in a minute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Gum Lab 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While working on your Gum Lab you will have time to catch up on the sub work and fix mistakes on homework pages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CLEAN UP YOUR MESS FROM THE LAB! IF TRASH IS FULL PUT GUM IN THE HALLWAY TRASHCAN!!!!!!!!!!!!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31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6707" y="235845"/>
            <a:ext cx="855801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FF0000"/>
                </a:solidFill>
              </a:rPr>
              <a:t>PAGE 182 – </a:t>
            </a:r>
            <a:r>
              <a:rPr lang="en-US" sz="4800" b="1" i="1" u="sng" dirty="0">
                <a:solidFill>
                  <a:srgbClr val="FF0000"/>
                </a:solidFill>
              </a:rPr>
              <a:t>check answers!</a:t>
            </a:r>
            <a:r>
              <a:rPr lang="en-US" sz="4800" dirty="0">
                <a:solidFill>
                  <a:srgbClr val="FF0000"/>
                </a:solidFill>
              </a:rPr>
              <a:t> </a:t>
            </a:r>
          </a:p>
          <a:p>
            <a:pPr marL="557213" indent="-557213">
              <a:buFont typeface="+mj-lt"/>
              <a:buAutoNum type="arabicParenR"/>
            </a:pPr>
            <a:r>
              <a:rPr lang="en-US" sz="4800" dirty="0"/>
              <a:t>5.01 x </a:t>
            </a:r>
            <a:r>
              <a:rPr lang="en-US" sz="4800" dirty="0" smtClean="0"/>
              <a:t>10</a:t>
            </a:r>
            <a:r>
              <a:rPr lang="en-US" sz="4800" baseline="30000" dirty="0" smtClean="0"/>
              <a:t>24</a:t>
            </a:r>
            <a:r>
              <a:rPr lang="en-US" sz="4800" dirty="0" smtClean="0"/>
              <a:t> </a:t>
            </a:r>
            <a:r>
              <a:rPr lang="en-US" sz="4800" dirty="0"/>
              <a:t>atoms</a:t>
            </a:r>
          </a:p>
          <a:p>
            <a:pPr marL="557213" indent="-557213">
              <a:buFont typeface="+mj-lt"/>
              <a:buAutoNum type="arabicParenR"/>
            </a:pPr>
            <a:r>
              <a:rPr lang="en-US" sz="4800" dirty="0"/>
              <a:t> 253.98 g</a:t>
            </a:r>
          </a:p>
          <a:p>
            <a:pPr marL="557213" indent="-557213">
              <a:buFont typeface="+mj-lt"/>
              <a:buAutoNum type="arabicParenR"/>
            </a:pPr>
            <a:r>
              <a:rPr lang="en-US" sz="4800" dirty="0"/>
              <a:t>3.01 x </a:t>
            </a:r>
            <a:r>
              <a:rPr lang="en-US" sz="4800" dirty="0" smtClean="0"/>
              <a:t>10</a:t>
            </a:r>
            <a:r>
              <a:rPr lang="en-US" sz="4800" baseline="30000" dirty="0" smtClean="0"/>
              <a:t>25</a:t>
            </a:r>
            <a:r>
              <a:rPr lang="en-US" sz="4800" dirty="0" smtClean="0"/>
              <a:t> </a:t>
            </a:r>
            <a:r>
              <a:rPr lang="en-US" sz="4800" dirty="0"/>
              <a:t>atoms</a:t>
            </a:r>
          </a:p>
          <a:p>
            <a:pPr marL="557213" indent="-557213">
              <a:buFont typeface="+mj-lt"/>
              <a:buAutoNum type="arabicParenR"/>
            </a:pPr>
            <a:r>
              <a:rPr lang="en-US" sz="4800" dirty="0"/>
              <a:t>2.98 x </a:t>
            </a:r>
            <a:r>
              <a:rPr lang="en-US" sz="4800" dirty="0" smtClean="0"/>
              <a:t>10</a:t>
            </a:r>
            <a:r>
              <a:rPr lang="en-US" sz="4800" baseline="30000" dirty="0" smtClean="0"/>
              <a:t>25</a:t>
            </a:r>
            <a:r>
              <a:rPr lang="en-US" sz="4800" dirty="0" smtClean="0"/>
              <a:t> </a:t>
            </a:r>
            <a:r>
              <a:rPr lang="en-US" sz="4800" dirty="0"/>
              <a:t>molecules</a:t>
            </a:r>
          </a:p>
          <a:p>
            <a:pPr marL="557213" indent="-557213">
              <a:buFont typeface="+mj-lt"/>
              <a:buAutoNum type="arabicParenR"/>
            </a:pPr>
            <a:r>
              <a:rPr lang="en-US" sz="4800" dirty="0"/>
              <a:t>7.47 x </a:t>
            </a:r>
            <a:r>
              <a:rPr lang="en-US" sz="4800" dirty="0" smtClean="0"/>
              <a:t>10</a:t>
            </a:r>
            <a:r>
              <a:rPr lang="en-US" sz="4800" baseline="30000" dirty="0" smtClean="0"/>
              <a:t>5</a:t>
            </a:r>
            <a:r>
              <a:rPr lang="en-US" sz="4800" dirty="0" smtClean="0"/>
              <a:t> </a:t>
            </a:r>
            <a:r>
              <a:rPr lang="en-US" sz="4800" dirty="0"/>
              <a:t>g</a:t>
            </a:r>
          </a:p>
          <a:p>
            <a:pPr marL="557213" indent="-557213">
              <a:buFont typeface="+mj-lt"/>
              <a:buAutoNum type="arabicParenR"/>
            </a:pPr>
            <a:r>
              <a:rPr lang="en-US" sz="4800" dirty="0"/>
              <a:t>6.36 x </a:t>
            </a:r>
            <a:r>
              <a:rPr lang="en-US" sz="4800" dirty="0" smtClean="0"/>
              <a:t>10</a:t>
            </a:r>
            <a:r>
              <a:rPr lang="en-US" sz="4800" baseline="30000" dirty="0" smtClean="0"/>
              <a:t>24</a:t>
            </a:r>
            <a:r>
              <a:rPr lang="en-US" sz="4800" dirty="0" smtClean="0"/>
              <a:t> </a:t>
            </a:r>
            <a:r>
              <a:rPr lang="en-US" sz="4800" dirty="0"/>
              <a:t>atoms</a:t>
            </a:r>
          </a:p>
        </p:txBody>
      </p:sp>
    </p:spTree>
    <p:extLst>
      <p:ext uri="{BB962C8B-B14F-4D97-AF65-F5344CB8AC3E}">
        <p14:creationId xmlns:p14="http://schemas.microsoft.com/office/powerpoint/2010/main" val="385262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 smtClean="0">
                <a:solidFill>
                  <a:srgbClr val="FF0000"/>
                </a:solidFill>
              </a:rPr>
              <a:t>TARGETS</a:t>
            </a:r>
            <a:endParaRPr lang="en-US" sz="6600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910" y="1825625"/>
            <a:ext cx="8822028" cy="4351338"/>
          </a:xfrm>
        </p:spPr>
        <p:txBody>
          <a:bodyPr>
            <a:normAutofit/>
          </a:bodyPr>
          <a:lstStyle/>
          <a:p>
            <a:r>
              <a:rPr lang="en-US" sz="3200" b="1" u="sng" dirty="0" smtClean="0"/>
              <a:t>p. 179 </a:t>
            </a:r>
            <a:r>
              <a:rPr lang="en-US" sz="3200" dirty="0" smtClean="0"/>
              <a:t>– I can remember how to do dimensional analysis and molar conversions</a:t>
            </a:r>
          </a:p>
          <a:p>
            <a:r>
              <a:rPr lang="en-US" sz="3200" dirty="0"/>
              <a:t> </a:t>
            </a:r>
            <a:r>
              <a:rPr lang="en-US" sz="3200" b="1" u="sng" dirty="0" smtClean="0"/>
              <a:t>p.181</a:t>
            </a:r>
            <a:r>
              <a:rPr lang="en-US" sz="3200" dirty="0" smtClean="0"/>
              <a:t> – I can find my own conversion factors to solve long dimensional analysis problems</a:t>
            </a:r>
          </a:p>
          <a:p>
            <a:r>
              <a:rPr lang="en-US" sz="3200" b="1" u="sng" dirty="0" smtClean="0"/>
              <a:t>p.183</a:t>
            </a:r>
            <a:r>
              <a:rPr lang="en-US" sz="3200" dirty="0" smtClean="0"/>
              <a:t> – I can perform molar conversions quickly!</a:t>
            </a:r>
          </a:p>
          <a:p>
            <a:r>
              <a:rPr lang="en-US" sz="3200" b="1" u="sng" dirty="0"/>
              <a:t>p</a:t>
            </a:r>
            <a:r>
              <a:rPr lang="en-US" sz="3200" b="1" u="sng" dirty="0" smtClean="0"/>
              <a:t>.185</a:t>
            </a:r>
            <a:r>
              <a:rPr lang="en-US" sz="3200" dirty="0" smtClean="0"/>
              <a:t> – I can perform molar conversions in a lab setting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9310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3333" y="132539"/>
            <a:ext cx="3977641" cy="813780"/>
          </a:xfrm>
          <a:solidFill>
            <a:srgbClr val="CC66FF"/>
          </a:solidFill>
        </p:spPr>
        <p:txBody>
          <a:bodyPr>
            <a:noAutofit/>
          </a:bodyPr>
          <a:lstStyle/>
          <a:p>
            <a:r>
              <a:rPr lang="en-US" sz="5400" b="1" dirty="0" smtClean="0"/>
              <a:t>Gum Lab</a:t>
            </a:r>
            <a:endParaRPr lang="en-US" sz="5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83334" y="1079999"/>
            <a:ext cx="3977640" cy="1569660"/>
          </a:xfrm>
          <a:prstGeom prst="rect">
            <a:avLst/>
          </a:prstGeom>
          <a:noFill/>
          <a:ln w="76200">
            <a:solidFill>
              <a:srgbClr val="CC66FF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/>
              <a:t>   CUP + UNCHEWED GUM</a:t>
            </a:r>
          </a:p>
          <a:p>
            <a:r>
              <a:rPr lang="en-US" sz="2400" b="1" dirty="0"/>
              <a:t>– CUP</a:t>
            </a:r>
          </a:p>
          <a:p>
            <a:r>
              <a:rPr lang="en-US" sz="2400" b="1" dirty="0"/>
              <a:t>----------------------------------</a:t>
            </a:r>
          </a:p>
          <a:p>
            <a:r>
              <a:rPr lang="en-US" sz="2400" b="1" dirty="0"/>
              <a:t>=  MASS OF UNCHEWED GUM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3334" y="2868675"/>
            <a:ext cx="3977640" cy="1569660"/>
          </a:xfrm>
          <a:prstGeom prst="rect">
            <a:avLst/>
          </a:prstGeom>
          <a:noFill/>
          <a:ln w="76200">
            <a:solidFill>
              <a:srgbClr val="CC66FF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/>
              <a:t>   CUP + CHEWED GUM</a:t>
            </a:r>
          </a:p>
          <a:p>
            <a:r>
              <a:rPr lang="en-US" sz="2400" b="1" dirty="0"/>
              <a:t>– CUP</a:t>
            </a:r>
          </a:p>
          <a:p>
            <a:r>
              <a:rPr lang="en-US" sz="2400" b="1" dirty="0"/>
              <a:t>----------------------------------</a:t>
            </a:r>
          </a:p>
          <a:p>
            <a:r>
              <a:rPr lang="en-US" sz="2400" b="1" dirty="0"/>
              <a:t>=  MASS OF CHEWED GUM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14498" y="2042155"/>
            <a:ext cx="4076164" cy="1569660"/>
          </a:xfrm>
          <a:prstGeom prst="rect">
            <a:avLst/>
          </a:prstGeom>
          <a:noFill/>
          <a:ln w="76200">
            <a:solidFill>
              <a:srgbClr val="CC66FF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/>
              <a:t>   MASS OF UNCHEWED GUM </a:t>
            </a:r>
            <a:br>
              <a:rPr lang="en-US" sz="2400" b="1" dirty="0"/>
            </a:br>
            <a:r>
              <a:rPr lang="en-US" sz="2400" b="1" dirty="0"/>
              <a:t>– MASS OF CHEWED GUM </a:t>
            </a:r>
          </a:p>
          <a:p>
            <a:r>
              <a:rPr lang="en-US" sz="2400" b="1" dirty="0"/>
              <a:t>---------------------------------------</a:t>
            </a:r>
          </a:p>
          <a:p>
            <a:r>
              <a:rPr lang="en-US" sz="2400" b="1" dirty="0"/>
              <a:t>MASS OF SUGAR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3335" y="5901654"/>
            <a:ext cx="8760853" cy="461665"/>
          </a:xfrm>
          <a:prstGeom prst="rect">
            <a:avLst/>
          </a:prstGeom>
          <a:noFill/>
          <a:ln w="76200">
            <a:solidFill>
              <a:srgbClr val="CC66FF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/>
              <a:t>MASS OF SUGAR/# PIECES CHEWED = MASS OF SUGAR PER PIECE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7048442" y="4028002"/>
            <a:ext cx="1739290" cy="1457464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DO NOT WEIGH GUM WITH WRAPPERS!</a:t>
            </a:r>
          </a:p>
        </p:txBody>
      </p:sp>
      <p:sp>
        <p:nvSpPr>
          <p:cNvPr id="11" name="Flowchart: Alternate Process 10"/>
          <p:cNvSpPr/>
          <p:nvPr/>
        </p:nvSpPr>
        <p:spPr>
          <a:xfrm>
            <a:off x="218942" y="4546505"/>
            <a:ext cx="4093548" cy="1246979"/>
          </a:xfrm>
          <a:prstGeom prst="flowChartAlternateProcess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YOU DO </a:t>
            </a:r>
            <a:r>
              <a:rPr lang="en-US" sz="2400" b="1" dirty="0" smtClean="0">
                <a:solidFill>
                  <a:schemeClr val="tx1"/>
                </a:solidFill>
              </a:rPr>
              <a:t>2 </a:t>
            </a:r>
            <a:r>
              <a:rPr lang="en-US" sz="2400" b="1" dirty="0">
                <a:solidFill>
                  <a:schemeClr val="tx1"/>
                </a:solidFill>
              </a:rPr>
              <a:t>KINDS OF GUM! </a:t>
            </a:r>
            <a:r>
              <a:rPr lang="en-US" sz="2400" b="1" dirty="0" smtClean="0">
                <a:solidFill>
                  <a:schemeClr val="tx1"/>
                </a:solidFill>
              </a:rPr>
              <a:t>GET DATA </a:t>
            </a:r>
            <a:r>
              <a:rPr lang="en-US" sz="2400" b="1" dirty="0">
                <a:solidFill>
                  <a:schemeClr val="tx1"/>
                </a:solidFill>
              </a:rPr>
              <a:t>FROM OTHER </a:t>
            </a:r>
            <a:r>
              <a:rPr lang="en-US" sz="2400" b="1" dirty="0" smtClean="0">
                <a:solidFill>
                  <a:schemeClr val="tx1"/>
                </a:solidFill>
              </a:rPr>
              <a:t>GROUPS FOR 2 OTHER TYPES!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2" name="Flowchart: Alternate Process 11"/>
          <p:cNvSpPr/>
          <p:nvPr/>
        </p:nvSpPr>
        <p:spPr>
          <a:xfrm>
            <a:off x="4614498" y="163900"/>
            <a:ext cx="4173234" cy="1669653"/>
          </a:xfrm>
          <a:prstGeom prst="flowChartAlternateProcess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WORK ON </a:t>
            </a:r>
            <a:r>
              <a:rPr lang="en-US" sz="2200" b="1" dirty="0" smtClean="0">
                <a:solidFill>
                  <a:schemeClr val="tx1"/>
                </a:solidFill>
              </a:rPr>
              <a:t>PAGE 46 WHILE </a:t>
            </a:r>
            <a:r>
              <a:rPr lang="en-US" sz="2200" b="1" dirty="0">
                <a:solidFill>
                  <a:schemeClr val="tx1"/>
                </a:solidFill>
              </a:rPr>
              <a:t>YOU WORK! ASK FOR HELP IF YOU NEED IT! CHECK ANSWER </a:t>
            </a:r>
            <a:r>
              <a:rPr lang="en-US" sz="2200" b="1" dirty="0" smtClean="0">
                <a:solidFill>
                  <a:schemeClr val="tx1"/>
                </a:solidFill>
              </a:rPr>
              <a:t>KEY </a:t>
            </a:r>
            <a:r>
              <a:rPr lang="en-US" sz="2200" b="1" dirty="0">
                <a:solidFill>
                  <a:schemeClr val="tx1"/>
                </a:solidFill>
              </a:rPr>
              <a:t>UP FRONT IF YOU NEED TO!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616107" y="3768900"/>
            <a:ext cx="2365368" cy="197306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200" b="1" dirty="0" smtClean="0">
                <a:solidFill>
                  <a:schemeClr val="tx1"/>
                </a:solidFill>
              </a:rPr>
              <a:t>WEIGH AND CHEW ALL PIECES OF A CERTAIN TYPE OF GUM AT THE SAME TIME!</a:t>
            </a:r>
            <a:endParaRPr lang="en-US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78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2903</TotalTime>
  <Words>299</Words>
  <Application>Microsoft Office PowerPoint</Application>
  <PresentationFormat>On-screen Show (4:3)</PresentationFormat>
  <Paragraphs>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PLAN FOR THE DAY!</vt:lpstr>
      <vt:lpstr>PowerPoint Presentation</vt:lpstr>
      <vt:lpstr>TARGETS</vt:lpstr>
      <vt:lpstr>Gum Lab</vt:lpstr>
    </vt:vector>
  </TitlesOfParts>
  <Company>DVHS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Chewing Gum Lab</dc:title>
  <dc:creator>Farmer, Stephanie [DH]</dc:creator>
  <cp:lastModifiedBy>Farmer, Stephanie [DH]</cp:lastModifiedBy>
  <cp:revision>8</cp:revision>
  <dcterms:created xsi:type="dcterms:W3CDTF">2017-02-14T22:39:46Z</dcterms:created>
  <dcterms:modified xsi:type="dcterms:W3CDTF">2017-09-21T16:55:32Z</dcterms:modified>
</cp:coreProperties>
</file>