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9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932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182806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7180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00750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110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01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4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4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67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5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62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45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12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2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9772" y="-741993"/>
            <a:ext cx="7766936" cy="1646302"/>
          </a:xfrm>
        </p:spPr>
        <p:txBody>
          <a:bodyPr/>
          <a:lstStyle/>
          <a:p>
            <a:r>
              <a:rPr lang="en-US" sz="6000" u="sng" dirty="0" smtClean="0"/>
              <a:t>Jumpstart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490" y="783857"/>
            <a:ext cx="8878218" cy="1096899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Notebooks need to be out AT the bell – EVERY DAY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Put the following Targets on the listed pages 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17418"/>
              </p:ext>
            </p:extLst>
          </p:nvPr>
        </p:nvGraphicFramePr>
        <p:xfrm>
          <a:off x="682387" y="2269495"/>
          <a:ext cx="10208525" cy="3244200"/>
        </p:xfrm>
        <a:graphic>
          <a:graphicData uri="http://schemas.openxmlformats.org/drawingml/2006/table">
            <a:tbl>
              <a:tblPr/>
              <a:tblGrid>
                <a:gridCol w="932084">
                  <a:extLst>
                    <a:ext uri="{9D8B030D-6E8A-4147-A177-3AD203B41FA5}">
                      <a16:colId xmlns:a16="http://schemas.microsoft.com/office/drawing/2014/main" val="3877949696"/>
                    </a:ext>
                  </a:extLst>
                </a:gridCol>
                <a:gridCol w="9276441">
                  <a:extLst>
                    <a:ext uri="{9D8B030D-6E8A-4147-A177-3AD203B41FA5}">
                      <a16:colId xmlns:a16="http://schemas.microsoft.com/office/drawing/2014/main" val="775200514"/>
                    </a:ext>
                  </a:extLst>
                </a:gridCol>
              </a:tblGrid>
              <a:tr h="87901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  <a:endParaRPr lang="en-US" sz="3600" dirty="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can identify conversion factors needed to do various types of mole conversions</a:t>
                      </a:r>
                      <a:endParaRPr lang="en-US" sz="3600" b="1" dirty="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915262"/>
                  </a:ext>
                </a:extLst>
              </a:tr>
              <a:tr h="87901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  <a:endParaRPr lang="en-US" sz="3600" dirty="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can apply my knowledge of molar conversions to determine how many molecules of sugar are in different types of gum</a:t>
                      </a:r>
                      <a:endParaRPr lang="en-US" sz="3600" b="1" dirty="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96759"/>
                  </a:ext>
                </a:extLst>
              </a:tr>
              <a:tr h="60715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  <a:endParaRPr lang="en-US" sz="360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can perform molar conversions quickly</a:t>
                      </a:r>
                      <a:endParaRPr lang="en-US" sz="3600" b="1" dirty="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763543"/>
                  </a:ext>
                </a:extLst>
              </a:tr>
              <a:tr h="87901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  <a:endParaRPr lang="en-US" sz="360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can perform molar conversions that involve more complicated pathways</a:t>
                      </a:r>
                      <a:endParaRPr lang="en-US" sz="3600" b="1" dirty="0">
                        <a:effectLst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30306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5013" y="31924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44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928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Gasoline Challenge Q</a:t>
            </a:r>
            <a:endParaRPr lang="en-US" sz="6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3" y="1273484"/>
            <a:ext cx="10508776" cy="479977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 Write pathway </a:t>
            </a:r>
          </a:p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Label each arrow w/ what conversion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factor you would need to use</a:t>
            </a:r>
          </a:p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Do the dimensional analysis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 Units! Canceling units! </a:t>
            </a:r>
          </a:p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Answer with units and a box!</a:t>
            </a:r>
          </a:p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Come get it checked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928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Gasoline Challenge Q</a:t>
            </a:r>
            <a:endParaRPr lang="en-US" sz="6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3" y="1273484"/>
            <a:ext cx="10508776" cy="47997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Gal </a:t>
            </a:r>
            <a:r>
              <a:rPr lang="en-US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mL  g  </a:t>
            </a:r>
            <a:r>
              <a:rPr lang="en-US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mol</a:t>
            </a:r>
            <a:r>
              <a:rPr lang="en-US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 molecules  atoms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32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</TotalTime>
  <Words>102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</vt:lpstr>
      <vt:lpstr>Jumpstart</vt:lpstr>
      <vt:lpstr>Gasoline Challenge Q</vt:lpstr>
      <vt:lpstr>Gasoline Challenge Q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Farmer, Stephanie [DH]</dc:creator>
  <cp:lastModifiedBy>Farmer, Stephanie [DH]</cp:lastModifiedBy>
  <cp:revision>5</cp:revision>
  <dcterms:created xsi:type="dcterms:W3CDTF">2020-02-28T16:09:39Z</dcterms:created>
  <dcterms:modified xsi:type="dcterms:W3CDTF">2020-02-28T20:01:54Z</dcterms:modified>
</cp:coreProperties>
</file>