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48BEE-92CC-4D98-A61C-BFED722878E7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3F491-7BA1-4459-B029-B71CFDC7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6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48BEE-92CC-4D98-A61C-BFED722878E7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3F491-7BA1-4459-B029-B71CFDC7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78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48BEE-92CC-4D98-A61C-BFED722878E7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3F491-7BA1-4459-B029-B71CFDC7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46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48BEE-92CC-4D98-A61C-BFED722878E7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3F491-7BA1-4459-B029-B71CFDC7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319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48BEE-92CC-4D98-A61C-BFED722878E7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3F491-7BA1-4459-B029-B71CFDC7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11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48BEE-92CC-4D98-A61C-BFED722878E7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3F491-7BA1-4459-B029-B71CFDC7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60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48BEE-92CC-4D98-A61C-BFED722878E7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3F491-7BA1-4459-B029-B71CFDC7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495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48BEE-92CC-4D98-A61C-BFED722878E7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3F491-7BA1-4459-B029-B71CFDC7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158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48BEE-92CC-4D98-A61C-BFED722878E7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3F491-7BA1-4459-B029-B71CFDC7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29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48BEE-92CC-4D98-A61C-BFED722878E7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3F491-7BA1-4459-B029-B71CFDC7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4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48BEE-92CC-4D98-A61C-BFED722878E7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3F491-7BA1-4459-B029-B71CFDC7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80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48BEE-92CC-4D98-A61C-BFED722878E7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3F491-7BA1-4459-B029-B71CFDC72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48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1667" y="1746607"/>
          <a:ext cx="11599596" cy="43891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633">
                  <a:extLst>
                    <a:ext uri="{9D8B030D-6E8A-4147-A177-3AD203B41FA5}">
                      <a16:colId xmlns:a16="http://schemas.microsoft.com/office/drawing/2014/main" val="278383390"/>
                    </a:ext>
                  </a:extLst>
                </a:gridCol>
                <a:gridCol w="966633">
                  <a:extLst>
                    <a:ext uri="{9D8B030D-6E8A-4147-A177-3AD203B41FA5}">
                      <a16:colId xmlns:a16="http://schemas.microsoft.com/office/drawing/2014/main" val="3765557483"/>
                    </a:ext>
                  </a:extLst>
                </a:gridCol>
                <a:gridCol w="966633">
                  <a:extLst>
                    <a:ext uri="{9D8B030D-6E8A-4147-A177-3AD203B41FA5}">
                      <a16:colId xmlns:a16="http://schemas.microsoft.com/office/drawing/2014/main" val="1065560811"/>
                    </a:ext>
                  </a:extLst>
                </a:gridCol>
                <a:gridCol w="966633">
                  <a:extLst>
                    <a:ext uri="{9D8B030D-6E8A-4147-A177-3AD203B41FA5}">
                      <a16:colId xmlns:a16="http://schemas.microsoft.com/office/drawing/2014/main" val="1559098129"/>
                    </a:ext>
                  </a:extLst>
                </a:gridCol>
                <a:gridCol w="966633">
                  <a:extLst>
                    <a:ext uri="{9D8B030D-6E8A-4147-A177-3AD203B41FA5}">
                      <a16:colId xmlns:a16="http://schemas.microsoft.com/office/drawing/2014/main" val="172781712"/>
                    </a:ext>
                  </a:extLst>
                </a:gridCol>
                <a:gridCol w="966633">
                  <a:extLst>
                    <a:ext uri="{9D8B030D-6E8A-4147-A177-3AD203B41FA5}">
                      <a16:colId xmlns:a16="http://schemas.microsoft.com/office/drawing/2014/main" val="4103319169"/>
                    </a:ext>
                  </a:extLst>
                </a:gridCol>
                <a:gridCol w="966633">
                  <a:extLst>
                    <a:ext uri="{9D8B030D-6E8A-4147-A177-3AD203B41FA5}">
                      <a16:colId xmlns:a16="http://schemas.microsoft.com/office/drawing/2014/main" val="3970433997"/>
                    </a:ext>
                  </a:extLst>
                </a:gridCol>
                <a:gridCol w="966633">
                  <a:extLst>
                    <a:ext uri="{9D8B030D-6E8A-4147-A177-3AD203B41FA5}">
                      <a16:colId xmlns:a16="http://schemas.microsoft.com/office/drawing/2014/main" val="3856667972"/>
                    </a:ext>
                  </a:extLst>
                </a:gridCol>
                <a:gridCol w="966633">
                  <a:extLst>
                    <a:ext uri="{9D8B030D-6E8A-4147-A177-3AD203B41FA5}">
                      <a16:colId xmlns:a16="http://schemas.microsoft.com/office/drawing/2014/main" val="4253830912"/>
                    </a:ext>
                  </a:extLst>
                </a:gridCol>
                <a:gridCol w="966633">
                  <a:extLst>
                    <a:ext uri="{9D8B030D-6E8A-4147-A177-3AD203B41FA5}">
                      <a16:colId xmlns:a16="http://schemas.microsoft.com/office/drawing/2014/main" val="3692164416"/>
                    </a:ext>
                  </a:extLst>
                </a:gridCol>
                <a:gridCol w="966633">
                  <a:extLst>
                    <a:ext uri="{9D8B030D-6E8A-4147-A177-3AD203B41FA5}">
                      <a16:colId xmlns:a16="http://schemas.microsoft.com/office/drawing/2014/main" val="2464921744"/>
                    </a:ext>
                  </a:extLst>
                </a:gridCol>
                <a:gridCol w="966633">
                  <a:extLst>
                    <a:ext uri="{9D8B030D-6E8A-4147-A177-3AD203B41FA5}">
                      <a16:colId xmlns:a16="http://schemas.microsoft.com/office/drawing/2014/main" val="1255370328"/>
                    </a:ext>
                  </a:extLst>
                </a:gridCol>
              </a:tblGrid>
              <a:tr h="6270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10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12</a:t>
                      </a:r>
                      <a:endParaRPr 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2821064"/>
                  </a:ext>
                </a:extLst>
              </a:tr>
              <a:tr h="6270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13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14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15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16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17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18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19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20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21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22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23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24</a:t>
                      </a:r>
                      <a:endParaRPr 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4262396"/>
                  </a:ext>
                </a:extLst>
              </a:tr>
              <a:tr h="6270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25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26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27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28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29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30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31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32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33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34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35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36</a:t>
                      </a:r>
                      <a:endParaRPr 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0077006"/>
                  </a:ext>
                </a:extLst>
              </a:tr>
              <a:tr h="6270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37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38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39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40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41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42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43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44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45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46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47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48</a:t>
                      </a:r>
                      <a:endParaRPr 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7074576"/>
                  </a:ext>
                </a:extLst>
              </a:tr>
              <a:tr h="6270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49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50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51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52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53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54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55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56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57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58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59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60</a:t>
                      </a:r>
                      <a:endParaRPr 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3751413"/>
                  </a:ext>
                </a:extLst>
              </a:tr>
              <a:tr h="6270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61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62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63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64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65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66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67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68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69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70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71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72</a:t>
                      </a:r>
                      <a:endParaRPr 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3397884"/>
                  </a:ext>
                </a:extLst>
              </a:tr>
              <a:tr h="6270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73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74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75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76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77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78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79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80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81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82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83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84</a:t>
                      </a:r>
                      <a:endParaRPr 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602242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36763" y="295422"/>
            <a:ext cx="8145194" cy="1322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15661" y="223329"/>
            <a:ext cx="867664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MOLAR CONVERSIONS</a:t>
            </a:r>
            <a:r>
              <a:rPr lang="en-US" sz="60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60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60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LOTTO</a:t>
            </a:r>
            <a:endParaRPr lang="en-US" dirty="0"/>
          </a:p>
        </p:txBody>
      </p:sp>
      <p:pic>
        <p:nvPicPr>
          <p:cNvPr id="7" name="Picture 6" descr="Image result for lottery californi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43" y="-26380"/>
            <a:ext cx="1800665" cy="171274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6557888" y="352828"/>
            <a:ext cx="583454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COULD BE A WINNER!</a:t>
            </a:r>
            <a:r>
              <a:rPr lang="en-US" sz="8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1776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 New Roman</vt:lpstr>
      <vt:lpstr>Office Theme</vt:lpstr>
      <vt:lpstr>PowerPoint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1</cp:revision>
  <dcterms:created xsi:type="dcterms:W3CDTF">2019-02-22T20:23:31Z</dcterms:created>
  <dcterms:modified xsi:type="dcterms:W3CDTF">2019-02-22T20:23:59Z</dcterms:modified>
</cp:coreProperties>
</file>