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3/6/2019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3/6/2019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3/6/2019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3/6/2019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3/6/2019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3/6/2019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/>
              <a:t>Tic Tac Toe </a:t>
            </a:r>
            <a:r>
              <a:rPr lang="en-US" sz="7200" b="1" dirty="0" err="1" smtClean="0"/>
              <a:t>Stoich</a:t>
            </a:r>
            <a:r>
              <a:rPr lang="en-US" sz="7200" b="1" dirty="0" smtClean="0"/>
              <a:t/>
            </a:r>
            <a:br>
              <a:rPr lang="en-US" sz="7200" b="1" dirty="0" smtClean="0"/>
            </a:br>
            <a:r>
              <a:rPr lang="en-US" sz="7200" b="1" dirty="0" smtClean="0"/>
              <a:t>Rules!</a:t>
            </a:r>
            <a:endParaRPr lang="en-US" sz="72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461657" y="169817"/>
            <a:ext cx="8307977" cy="6688183"/>
          </a:xfrm>
        </p:spPr>
        <p:txBody>
          <a:bodyPr anchor="t">
            <a:normAutofit fontScale="62500" lnSpcReduction="20000"/>
          </a:bodyPr>
          <a:lstStyle/>
          <a:p>
            <a:pPr marL="914400" indent="-914400">
              <a:buFont typeface="+mj-lt"/>
              <a:buAutoNum type="arabicPeriod"/>
            </a:pPr>
            <a:r>
              <a:rPr lang="en-US" sz="4800" b="1" dirty="0" smtClean="0">
                <a:solidFill>
                  <a:schemeClr val="tx1"/>
                </a:solidFill>
              </a:rPr>
              <a:t>Each person has a different color pen. </a:t>
            </a:r>
            <a:br>
              <a:rPr lang="en-US" sz="4800" b="1" dirty="0" smtClean="0">
                <a:solidFill>
                  <a:schemeClr val="tx1"/>
                </a:solidFill>
              </a:rPr>
            </a:br>
            <a:r>
              <a:rPr lang="en-US" sz="4800" b="1" dirty="0" smtClean="0">
                <a:solidFill>
                  <a:schemeClr val="tx1"/>
                </a:solidFill>
              </a:rPr>
              <a:t>Take turns!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4800" b="1" dirty="0" smtClean="0">
                <a:solidFill>
                  <a:schemeClr val="tx1"/>
                </a:solidFill>
              </a:rPr>
              <a:t>First person to get a Tic Tac Toe comes up and lets me check their work for a prize.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4800" b="1" dirty="0" smtClean="0">
                <a:solidFill>
                  <a:schemeClr val="tx1"/>
                </a:solidFill>
              </a:rPr>
              <a:t>If anything is wrong then white it out and the OTHER person gets a chance to fix it to claim the Tic Tac Toe. 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4800" b="1" dirty="0" smtClean="0">
                <a:solidFill>
                  <a:schemeClr val="tx1"/>
                </a:solidFill>
              </a:rPr>
              <a:t>Once a Tic Tac Toe has happened then keep taking turns until the whole board is a “Black Out”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4800" b="1" dirty="0" smtClean="0">
                <a:solidFill>
                  <a:schemeClr val="tx1"/>
                </a:solidFill>
              </a:rPr>
              <a:t>Come up and have paper checked/turned in. NAMES AND PERIOD ON BACK!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4800" b="1" dirty="0" smtClean="0">
                <a:solidFill>
                  <a:schemeClr val="tx1"/>
                </a:solidFill>
              </a:rPr>
              <a:t>Get 2</a:t>
            </a:r>
            <a:r>
              <a:rPr lang="en-US" sz="4800" b="1" baseline="30000" dirty="0" smtClean="0">
                <a:solidFill>
                  <a:schemeClr val="tx1"/>
                </a:solidFill>
              </a:rPr>
              <a:t>nd</a:t>
            </a:r>
            <a:r>
              <a:rPr lang="en-US" sz="4800" b="1" dirty="0" smtClean="0">
                <a:solidFill>
                  <a:schemeClr val="tx1"/>
                </a:solidFill>
              </a:rPr>
              <a:t> board, repeat steps 1-5.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4800" b="1" dirty="0" smtClean="0">
                <a:solidFill>
                  <a:schemeClr val="tx1"/>
                </a:solidFill>
              </a:rPr>
              <a:t>Get 3</a:t>
            </a:r>
            <a:r>
              <a:rPr lang="en-US" sz="4800" b="1" baseline="30000" dirty="0" smtClean="0">
                <a:solidFill>
                  <a:schemeClr val="tx1"/>
                </a:solidFill>
              </a:rPr>
              <a:t>rd</a:t>
            </a:r>
            <a:r>
              <a:rPr lang="en-US" sz="4800" b="1" dirty="0" smtClean="0">
                <a:solidFill>
                  <a:schemeClr val="tx1"/>
                </a:solidFill>
              </a:rPr>
              <a:t> board turns into homework if </a:t>
            </a:r>
            <a:r>
              <a:rPr lang="en-US" sz="4800" b="1" smtClean="0">
                <a:solidFill>
                  <a:schemeClr val="tx1"/>
                </a:solidFill>
              </a:rPr>
              <a:t>not finished.</a:t>
            </a:r>
            <a:endParaRPr lang="en-US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7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me">
  <a:themeElements>
    <a:clrScheme name="Fram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238</TotalTime>
  <Words>12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Corbel</vt:lpstr>
      <vt:lpstr>Wingdings 2</vt:lpstr>
      <vt:lpstr>Frame</vt:lpstr>
      <vt:lpstr>Tic Tac Toe Stoich Rules!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Tic Tac Toe Stoich Rules!</dc:title>
  <dc:creator>Farmer, Stephanie [DH]</dc:creator>
  <cp:lastModifiedBy>Farmer, Stephanie [DH]</cp:lastModifiedBy>
  <cp:revision>2</cp:revision>
  <dcterms:created xsi:type="dcterms:W3CDTF">2019-03-06T18:43:29Z</dcterms:created>
  <dcterms:modified xsi:type="dcterms:W3CDTF">2019-03-06T22:41:58Z</dcterms:modified>
</cp:coreProperties>
</file>