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4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4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9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9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4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7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4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5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1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2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8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7EEF7-3732-4516-B79E-76DCEFDC0366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7E5B3-D202-4EAC-8273-2C54638B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5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jGaZUKRl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59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Heating Curve Calculation Notes</a:t>
            </a:r>
            <a:br>
              <a:rPr lang="en-US" dirty="0" smtClean="0"/>
            </a:br>
            <a:r>
              <a:rPr lang="en-US" dirty="0" smtClean="0"/>
              <a:t>No KCQ required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YouTube Link </a:t>
            </a:r>
            <a:r>
              <a:rPr lang="en-US" dirty="0"/>
              <a:t>to Presentation:</a:t>
            </a:r>
            <a:br>
              <a:rPr lang="en-US" dirty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youtu.be/AjGaZUKRlDU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09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Calculate ONE line segment at a time!!!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727144" y="1414879"/>
            <a:ext cx="3254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Calculate everything separately and then add up your answers. You could have up to five Q values to add up!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754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Careful with ∆T Values!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461566" y="1580108"/>
            <a:ext cx="3634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 ONLY the temperature change on the ONE LINE you are working with at a time!</a:t>
            </a:r>
            <a:br>
              <a:rPr lang="en-US" sz="3200" dirty="0" smtClean="0"/>
            </a:br>
            <a:r>
              <a:rPr lang="en-US" sz="3200" i="1" dirty="0" smtClean="0"/>
              <a:t>You will see this on our practice problems in a minute…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728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Practice Problems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3537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Glue the questions in your notebook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Show your work the way I do!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Annotate the practice problems with comments, tips, warnings, explanations, </a:t>
            </a:r>
            <a:r>
              <a:rPr lang="en-US" sz="4000" b="1" dirty="0" err="1"/>
              <a:t>etc</a:t>
            </a:r>
            <a:r>
              <a:rPr lang="en-US" sz="4000" b="1" dirty="0"/>
              <a:t>! These are NOTES not just practice problems!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816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Practice Problems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41027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b="1" dirty="0" smtClean="0"/>
              <a:t>What is the energy needed to melt 326 grams of ice and heat it to 100°C?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Determine the energy required to convert 21.1 grams of ice at </a:t>
            </a:r>
            <a:r>
              <a:rPr lang="en-US" sz="3200" b="1" dirty="0" smtClean="0"/>
              <a:t>-</a:t>
            </a:r>
            <a:r>
              <a:rPr lang="en-US" sz="3200" b="1" dirty="0"/>
              <a:t>6°C to steam at </a:t>
            </a:r>
            <a:r>
              <a:rPr lang="en-US" sz="3200" b="1" dirty="0" smtClean="0"/>
              <a:t>100°C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What is the heat </a:t>
            </a:r>
            <a:r>
              <a:rPr lang="en-US" sz="3200" b="1" dirty="0" smtClean="0"/>
              <a:t>transfer involved when you convert </a:t>
            </a:r>
            <a:r>
              <a:rPr lang="en-US" sz="3200" b="1" dirty="0"/>
              <a:t>51 grams of </a:t>
            </a:r>
            <a:r>
              <a:rPr lang="en-US" sz="3200" b="1" dirty="0" smtClean="0"/>
              <a:t>water 0°C to ice at </a:t>
            </a:r>
            <a:r>
              <a:rPr lang="en-US" sz="3200" b="1" dirty="0"/>
              <a:t>-</a:t>
            </a:r>
            <a:r>
              <a:rPr lang="en-US" sz="3200" b="1" dirty="0" smtClean="0"/>
              <a:t>20.3°C?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What is the energy absorbed when you melt 75 grams of ice at -5°C to </a:t>
            </a:r>
            <a:r>
              <a:rPr lang="en-US" sz="3200" b="1" dirty="0" smtClean="0"/>
              <a:t>water </a:t>
            </a:r>
            <a:r>
              <a:rPr lang="en-US" sz="3200" b="1" dirty="0"/>
              <a:t>at </a:t>
            </a:r>
            <a:r>
              <a:rPr lang="en-US" sz="3200" b="1" dirty="0" smtClean="0"/>
              <a:t>90°C</a:t>
            </a:r>
            <a:r>
              <a:rPr lang="en-US" sz="3200" b="1" dirty="0"/>
              <a:t>?</a:t>
            </a:r>
            <a:endParaRPr lang="en-US" sz="34400" b="1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3421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6984" y="421141"/>
            <a:ext cx="11249025" cy="1704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3350" y="2124075"/>
            <a:ext cx="11925300" cy="2609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43247" y="421141"/>
            <a:ext cx="15285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Lucida Handwriting" panose="03010101010101010101" pitchFamily="66" charset="0"/>
              </a:rPr>
              <a:t>108884  J </a:t>
            </a:r>
            <a:endParaRPr lang="en-US" b="1" dirty="0">
              <a:latin typeface="Lucida Handwriting" panose="03010101010101010101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74859" y="1542531"/>
            <a:ext cx="164228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Lucida Handwriting" panose="03010101010101010101" pitchFamily="66" charset="0"/>
              </a:rPr>
              <a:t>245152 J</a:t>
            </a:r>
            <a:endParaRPr lang="en-US" b="1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75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89832"/>
            <a:ext cx="12001500" cy="2228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680063"/>
            <a:ext cx="118110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18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Agency FB</vt:lpstr>
      <vt:lpstr>Arial</vt:lpstr>
      <vt:lpstr>Calibri</vt:lpstr>
      <vt:lpstr>Calibri Light</vt:lpstr>
      <vt:lpstr>Lucida Handwriting</vt:lpstr>
      <vt:lpstr>Office Theme</vt:lpstr>
      <vt:lpstr>Heating Curve Calculation Notes No KCQ required         YouTube Link to Presentation: https://youtu.be/AjGaZUKRlDU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Heating Curve Calculation Notes No KCQ required </dc:title>
  <dc:creator>Farmer, Stephanie [DH]</dc:creator>
  <cp:lastModifiedBy>Farmer, Stephanie [DH]</cp:lastModifiedBy>
  <cp:revision>2</cp:revision>
  <dcterms:created xsi:type="dcterms:W3CDTF">2020-04-06T19:22:07Z</dcterms:created>
  <dcterms:modified xsi:type="dcterms:W3CDTF">2021-04-08T16:19:00Z</dcterms:modified>
</cp:coreProperties>
</file>