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3C55-C43C-44C9-9547-18162C73918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920-E695-4977-A1EA-AD68BF260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7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3C55-C43C-44C9-9547-18162C73918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920-E695-4977-A1EA-AD68BF260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9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3C55-C43C-44C9-9547-18162C73918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920-E695-4977-A1EA-AD68BF260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2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3C55-C43C-44C9-9547-18162C73918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920-E695-4977-A1EA-AD68BF260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95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3C55-C43C-44C9-9547-18162C73918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920-E695-4977-A1EA-AD68BF260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8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3C55-C43C-44C9-9547-18162C73918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920-E695-4977-A1EA-AD68BF260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2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3C55-C43C-44C9-9547-18162C73918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920-E695-4977-A1EA-AD68BF260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6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3C55-C43C-44C9-9547-18162C73918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920-E695-4977-A1EA-AD68BF260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85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3C55-C43C-44C9-9547-18162C73918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920-E695-4977-A1EA-AD68BF260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6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3C55-C43C-44C9-9547-18162C73918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920-E695-4977-A1EA-AD68BF260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9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3C55-C43C-44C9-9547-18162C73918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03920-E695-4977-A1EA-AD68BF260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79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13C55-C43C-44C9-9547-18162C739181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03920-E695-4977-A1EA-AD68BF260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1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75371"/>
            <a:ext cx="9144000" cy="848105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Jumpstart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438" y="1378044"/>
            <a:ext cx="11848562" cy="5447762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4800" dirty="0" smtClean="0"/>
              <a:t> </a:t>
            </a:r>
            <a:r>
              <a:rPr lang="en-US" sz="4800" b="1" u="sng" dirty="0" smtClean="0">
                <a:solidFill>
                  <a:srgbClr val="FF0000"/>
                </a:solidFill>
              </a:rPr>
              <a:t>Turn in your p. 186 worksheet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4800" dirty="0"/>
              <a:t> </a:t>
            </a:r>
            <a:r>
              <a:rPr lang="en-US" sz="4800" dirty="0" smtClean="0"/>
              <a:t>Make a pocket on p. 190. Title it “Specific Heat Practice”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4800" dirty="0" smtClean="0"/>
              <a:t>Talk with your lab group to make sure everyone is prepared to share their Sources of Error from the lab –p.188. Someone will be called on randomly!</a:t>
            </a:r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7021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666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Cooper Std Black" panose="0208090304030B020404" pitchFamily="18" charset="0"/>
              </a:rPr>
              <a:t>Questions to Help</a:t>
            </a:r>
            <a:endParaRPr lang="en-US" b="1" dirty="0">
              <a:solidFill>
                <a:srgbClr val="00B050"/>
              </a:solidFill>
              <a:latin typeface="Cooper Std Black" panose="02080903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4" y="1825625"/>
            <a:ext cx="11173496" cy="488426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/>
              <a:t>What is the definition of Specific </a:t>
            </a:r>
            <a:br>
              <a:rPr lang="en-US" sz="4000" dirty="0" smtClean="0"/>
            </a:br>
            <a:r>
              <a:rPr lang="en-US" sz="4000" dirty="0" smtClean="0"/>
              <a:t>Heat? Try to put it in your own words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/>
              <a:t>If it takes a lot of energy to heat something up by one degree does it have a high specific heat or low specific heat? If it does not take a lot of energy, does it have a high or low specific heat?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/>
              <a:t>When things heat up are their molecules moving faster or slower?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/>
              <a:t>If a molecule has high intermolecular forces, would it be easier or harder to speed up the molecules in order to heat it up? </a:t>
            </a:r>
            <a:r>
              <a:rPr lang="en-US" sz="4000" b="1" i="1" dirty="0" smtClean="0">
                <a:solidFill>
                  <a:srgbClr val="00B050"/>
                </a:solidFill>
              </a:rPr>
              <a:t>(Hint for Q#4)</a:t>
            </a:r>
            <a:endParaRPr lang="en-US" sz="4000" b="1" i="1" dirty="0">
              <a:solidFill>
                <a:srgbClr val="00B05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-25758" y="2665927"/>
            <a:ext cx="1225296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38632" y="4365934"/>
            <a:ext cx="1225296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-25756" y="5164426"/>
            <a:ext cx="1225296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60960" y="1690688"/>
            <a:ext cx="1225296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ques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138" y="51516"/>
            <a:ext cx="5105190" cy="2542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06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1846</TotalTime>
  <Words>64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Cooper Std Black</vt:lpstr>
      <vt:lpstr>Office Theme</vt:lpstr>
      <vt:lpstr>Jumpstart</vt:lpstr>
      <vt:lpstr>Questions to Help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</dc:title>
  <dc:creator>Farmer, Stephanie [DH]</dc:creator>
  <cp:lastModifiedBy>Farmer, Stephanie [DH]</cp:lastModifiedBy>
  <cp:revision>7</cp:revision>
  <dcterms:created xsi:type="dcterms:W3CDTF">2015-03-31T15:22:41Z</dcterms:created>
  <dcterms:modified xsi:type="dcterms:W3CDTF">2015-04-01T22:09:04Z</dcterms:modified>
</cp:coreProperties>
</file>