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61" r:id="rId3"/>
    <p:sldId id="257" r:id="rId4"/>
    <p:sldId id="262" r:id="rId5"/>
    <p:sldId id="258" r:id="rId6"/>
    <p:sldId id="263" r:id="rId7"/>
    <p:sldId id="259" r:id="rId8"/>
    <p:sldId id="264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2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98D7E6-6B7A-4CF7-AA3F-B3E23D54A373}" type="datetimeFigureOut">
              <a:rPr lang="en-US" smtClean="0"/>
              <a:t>5/19/2014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4126FA-0BCE-4959-9354-67A3165DF3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639D-3333-4A32-8305-D241BB46A6D0}" type="datetimeFigureOut">
              <a:rPr lang="en-US" smtClean="0"/>
              <a:t>5/19/2014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F48D0-B20E-4188-971A-40D9D42F9A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639D-3333-4A32-8305-D241BB46A6D0}" type="datetimeFigureOut">
              <a:rPr lang="en-US" smtClean="0"/>
              <a:t>5/19/2014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F48D0-B20E-4188-971A-40D9D42F9A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639D-3333-4A32-8305-D241BB46A6D0}" type="datetimeFigureOut">
              <a:rPr lang="en-US" smtClean="0"/>
              <a:t>5/19/2014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F48D0-B20E-4188-971A-40D9D42F9A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639D-3333-4A32-8305-D241BB46A6D0}" type="datetimeFigureOut">
              <a:rPr lang="en-US" smtClean="0"/>
              <a:t>5/19/2014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F48D0-B20E-4188-971A-40D9D42F9A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639D-3333-4A32-8305-D241BB46A6D0}" type="datetimeFigureOut">
              <a:rPr lang="en-US" smtClean="0"/>
              <a:t>5/19/2014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F48D0-B20E-4188-971A-40D9D42F9A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639D-3333-4A32-8305-D241BB46A6D0}" type="datetimeFigureOut">
              <a:rPr lang="en-US" smtClean="0"/>
              <a:t>5/19/2014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F48D0-B20E-4188-971A-40D9D42F9A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639D-3333-4A32-8305-D241BB46A6D0}" type="datetimeFigureOut">
              <a:rPr lang="en-US" smtClean="0"/>
              <a:t>5/19/2014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F48D0-B20E-4188-971A-40D9D42F9A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639D-3333-4A32-8305-D241BB46A6D0}" type="datetimeFigureOut">
              <a:rPr lang="en-US" smtClean="0"/>
              <a:t>5/19/2014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F48D0-B20E-4188-971A-40D9D42F9A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639D-3333-4A32-8305-D241BB46A6D0}" type="datetimeFigureOut">
              <a:rPr lang="en-US" smtClean="0"/>
              <a:t>5/19/2014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F48D0-B20E-4188-971A-40D9D42F9A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639D-3333-4A32-8305-D241BB46A6D0}" type="datetimeFigureOut">
              <a:rPr lang="en-US" smtClean="0"/>
              <a:t>5/19/2014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F48D0-B20E-4188-971A-40D9D42F9A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639D-3333-4A32-8305-D241BB46A6D0}" type="datetimeFigureOut">
              <a:rPr lang="en-US" smtClean="0"/>
              <a:t>5/19/2014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F48D0-B20E-4188-971A-40D9D42F9A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7639D-3333-4A32-8305-D241BB46A6D0}" type="datetimeFigureOut">
              <a:rPr lang="en-US" smtClean="0"/>
              <a:t>5/19/2014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F48D0-B20E-4188-971A-40D9D42F9A4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How much energy does it take to heat up and then boil 32 grams of ice starting at -18</a:t>
            </a:r>
            <a:r>
              <a:rPr lang="en-US" dirty="0" smtClean="0">
                <a:sym typeface="Symbol"/>
              </a:rPr>
              <a:t>C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How much energy does it take to heat up and then boil 15 grams of ice starting at -25</a:t>
            </a:r>
            <a:r>
              <a:rPr lang="en-US" dirty="0" smtClean="0">
                <a:sym typeface="Symbol"/>
              </a:rPr>
              <a:t>C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How much energy does it take to heat up and then boil 18 grams of ice starting at -32</a:t>
            </a:r>
            <a:r>
              <a:rPr lang="en-US" dirty="0" smtClean="0">
                <a:sym typeface="Symbol"/>
              </a:rPr>
              <a:t>C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How much energy does it take to heat up and then boil 15 grams of ice starting at -7</a:t>
            </a:r>
            <a:r>
              <a:rPr lang="en-US" dirty="0" smtClean="0">
                <a:sym typeface="Symbol"/>
              </a:rPr>
              <a:t>C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How much energy does it take to heat up and then boil 12 grams of ice starting at -45</a:t>
            </a:r>
            <a:r>
              <a:rPr lang="en-US" dirty="0" smtClean="0">
                <a:sym typeface="Symbol"/>
              </a:rPr>
              <a:t>C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110</Words>
  <Application>Microsoft Office PowerPoint</Application>
  <PresentationFormat>On-screen Show (4:3)</PresentationFormat>
  <Paragraphs>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How much energy does it take to heat up and then boil 32 grams of ice starting at -18C</vt:lpstr>
      <vt:lpstr>Slide 2</vt:lpstr>
      <vt:lpstr>How much energy does it take to heat up and then boil 15 grams of ice starting at -25C</vt:lpstr>
      <vt:lpstr>Slide 4</vt:lpstr>
      <vt:lpstr>How much energy does it take to heat up and then boil 18 grams of ice starting at -32C</vt:lpstr>
      <vt:lpstr>Slide 6</vt:lpstr>
      <vt:lpstr>How much energy does it take to heat up and then boil 15 grams of ice starting at -7C</vt:lpstr>
      <vt:lpstr>Slide 8</vt:lpstr>
      <vt:lpstr>How much energy does it take to heat up and then boil 12 grams of ice starting at -45C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much energy does it take to heat up and then boil 32 grams of ice starting at -18C</dc:title>
  <dc:creator>SBosse</dc:creator>
  <cp:lastModifiedBy>SBosse</cp:lastModifiedBy>
  <cp:revision>40</cp:revision>
  <dcterms:created xsi:type="dcterms:W3CDTF">2014-05-19T15:28:32Z</dcterms:created>
  <dcterms:modified xsi:type="dcterms:W3CDTF">2014-05-19T22:09:48Z</dcterms:modified>
</cp:coreProperties>
</file>