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8D7E6-6B7A-4CF7-AA3F-B3E23D54A373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126FA-0BCE-4959-9354-67A3165DF3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639D-3333-4A32-8305-D241BB46A6D0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F48D0-B20E-4188-971A-40D9D42F9A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energy does it take to heat up and then boil 32 grams of ice starting at -18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energy does it take to heat up and then boil 15 grams of ice starting at -25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energy does it take to heat up and then boil 18 grams of ice starting at -32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energy does it take to heat up and then boil 15 grams of ice starting at -7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How much energy does it take to heat up and then boil 12 grams of ice starting at -45</a:t>
            </a:r>
            <a:r>
              <a:rPr lang="en-US" dirty="0" smtClean="0">
                <a:sym typeface="Symbol"/>
              </a:rPr>
              <a:t>C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110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much energy does it take to heat up and then boil 32 grams of ice starting at -18C</vt:lpstr>
      <vt:lpstr>Slide 2</vt:lpstr>
      <vt:lpstr>How much energy does it take to heat up and then boil 15 grams of ice starting at -25C</vt:lpstr>
      <vt:lpstr>Slide 4</vt:lpstr>
      <vt:lpstr>How much energy does it take to heat up and then boil 18 grams of ice starting at -32C</vt:lpstr>
      <vt:lpstr>Slide 6</vt:lpstr>
      <vt:lpstr>How much energy does it take to heat up and then boil 15 grams of ice starting at -7C</vt:lpstr>
      <vt:lpstr>Slide 8</vt:lpstr>
      <vt:lpstr>How much energy does it take to heat up and then boil 12 grams of ice starting at -45C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energy does it take to heat up and then boil 32 grams of ice starting at -18C</dc:title>
  <dc:creator>SBosse</dc:creator>
  <cp:lastModifiedBy>SBosse</cp:lastModifiedBy>
  <cp:revision>40</cp:revision>
  <dcterms:created xsi:type="dcterms:W3CDTF">2014-05-19T15:28:32Z</dcterms:created>
  <dcterms:modified xsi:type="dcterms:W3CDTF">2014-05-19T22:09:48Z</dcterms:modified>
</cp:coreProperties>
</file>