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8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0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8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8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9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0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0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554AB-7E07-4704-925F-1274F037D537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0CB6-3A14-4FDD-BBA8-3AD0ED7D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2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catalystclasse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302" y="-1260229"/>
            <a:ext cx="9144000" cy="2387600"/>
          </a:xfrm>
        </p:spPr>
        <p:txBody>
          <a:bodyPr/>
          <a:lstStyle/>
          <a:p>
            <a:r>
              <a:rPr lang="en-US" b="1" u="sng" dirty="0" smtClean="0"/>
              <a:t>Posters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302" y="1219446"/>
            <a:ext cx="9144000" cy="165576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/>
              <a:t>Big!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/>
              <a:t>Legible!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/>
              <a:t>Minimize the white space!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/>
              <a:t>Details!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/>
              <a:t>Finished by the bell!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/>
              <a:t>Worth points!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51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991" y="176257"/>
            <a:ext cx="11599572" cy="568363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 Enthalpy vs. Entropy – connection to why </a:t>
            </a:r>
            <a:br>
              <a:rPr lang="en-US" sz="3600" dirty="0" smtClean="0"/>
            </a:br>
            <a:r>
              <a:rPr lang="en-US" sz="3600" dirty="0" smtClean="0"/>
              <a:t>reactions happen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Reaction diagrams – including labels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Temperature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Concentration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Surface Area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Catalyst (general, don’t include the three types of catalysts)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Maxwell Boltzmann Distribution – include </a:t>
            </a:r>
            <a:r>
              <a:rPr lang="en-US" sz="3600" dirty="0" err="1" smtClean="0"/>
              <a:t>Ea</a:t>
            </a:r>
            <a:r>
              <a:rPr lang="en-US" sz="3600" dirty="0" smtClean="0"/>
              <a:t> and Temp Change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Three classes of catalysts – </a:t>
            </a:r>
            <a:r>
              <a:rPr lang="en-US" sz="3600" dirty="0" smtClean="0">
                <a:hlinkClick r:id="rId2"/>
              </a:rPr>
              <a:t>https://tinyurl.com/catalystclasses</a:t>
            </a:r>
            <a:r>
              <a:rPr lang="en-US" sz="3600" dirty="0" smtClean="0"/>
              <a:t> </a:t>
            </a:r>
          </a:p>
          <a:p>
            <a:pPr marL="457200" indent="-457200" algn="l">
              <a:buFont typeface="+mj-lt"/>
              <a:buAutoNum type="arabicParenR"/>
            </a:pP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8100812" y="176257"/>
            <a:ext cx="3915178" cy="2669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PUT YOUR CLASS PERIOD AND TABLE GROUP NUMBER IN THE TOP RIGHT CORNER OF YOUR POSTER SO YOU CAN GET CREDIT FOR THE WORK!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1887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991" y="176257"/>
            <a:ext cx="11599572" cy="5683630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 Enthalpy vs. Entropy </a:t>
            </a: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Reaction </a:t>
            </a:r>
            <a:r>
              <a:rPr lang="en-US" sz="3600" dirty="0" smtClean="0"/>
              <a:t>diagrams </a:t>
            </a: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</a:t>
            </a:r>
            <a:r>
              <a:rPr lang="en-US" sz="3600" dirty="0" smtClean="0"/>
              <a:t>affecting factor: Temperature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Concentration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Surface Area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Rate affecting factor: Catalyst </a:t>
            </a:r>
            <a:r>
              <a:rPr lang="en-US" sz="3600" dirty="0" smtClean="0"/>
              <a:t>- </a:t>
            </a:r>
            <a:r>
              <a:rPr lang="en-US" sz="3600" dirty="0" smtClean="0"/>
              <a:t>general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Maxwell </a:t>
            </a:r>
            <a:r>
              <a:rPr lang="en-US" sz="3600" dirty="0" smtClean="0"/>
              <a:t>Boltzmann Distribution </a:t>
            </a: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r>
              <a:rPr lang="en-US" sz="3600" dirty="0" smtClean="0"/>
              <a:t>Three </a:t>
            </a:r>
            <a:r>
              <a:rPr lang="en-US" sz="3600" dirty="0" smtClean="0"/>
              <a:t>classes of catalysts </a:t>
            </a:r>
          </a:p>
          <a:p>
            <a:pPr marL="457200" indent="-457200" algn="l">
              <a:buFont typeface="+mj-lt"/>
              <a:buAutoNum type="arabicParenR"/>
            </a:pP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endParaRPr lang="en-US" sz="3600" dirty="0" smtClean="0"/>
          </a:p>
          <a:p>
            <a:pPr marL="457200" indent="-457200" algn="l">
              <a:buFont typeface="+mj-lt"/>
              <a:buAutoNum type="arabicParenR"/>
            </a:pP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8100812" y="176257"/>
            <a:ext cx="3915178" cy="26699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Fold paper into fourths. If you count the front and back you should have 8 boxes. Number and label each box. Name, Period, Seat # in top right hand corner!!!!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76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547606"/>
              </p:ext>
            </p:extLst>
          </p:nvPr>
        </p:nvGraphicFramePr>
        <p:xfrm>
          <a:off x="2041838" y="542659"/>
          <a:ext cx="8338535" cy="4831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975"/>
                <a:gridCol w="2379629"/>
                <a:gridCol w="4365931"/>
              </a:tblGrid>
              <a:tr h="117292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Sample Data for Iodination of Acetone Kinetics Lab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31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Trial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Time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Rate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92 sec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5.43 x 10</a:t>
                      </a:r>
                      <a:r>
                        <a:rPr lang="en-US" sz="4400" baseline="30000">
                          <a:effectLst/>
                        </a:rPr>
                        <a:t>-6</a:t>
                      </a:r>
                      <a:r>
                        <a:rPr lang="en-US" sz="4400">
                          <a:effectLst/>
                        </a:rPr>
                        <a:t> M/sec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35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151 sec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6.62 x 10</a:t>
                      </a:r>
                      <a:r>
                        <a:rPr lang="en-US" sz="4400" baseline="30000">
                          <a:effectLst/>
                        </a:rPr>
                        <a:t>-6</a:t>
                      </a:r>
                      <a:r>
                        <a:rPr lang="en-US" sz="4400">
                          <a:effectLst/>
                        </a:rPr>
                        <a:t> M/sec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35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184 sec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8.15  x 10</a:t>
                      </a:r>
                      <a:r>
                        <a:rPr lang="en-US" sz="4400" baseline="30000">
                          <a:effectLst/>
                        </a:rPr>
                        <a:t>-6</a:t>
                      </a:r>
                      <a:r>
                        <a:rPr lang="en-US" sz="4400">
                          <a:effectLst/>
                        </a:rPr>
                        <a:t> M/sec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31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effectLst/>
                        </a:rPr>
                        <a:t>214 </a:t>
                      </a:r>
                      <a:r>
                        <a:rPr lang="en-US" sz="4400" dirty="0">
                          <a:effectLst/>
                        </a:rPr>
                        <a:t>sec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9.35 x 10</a:t>
                      </a:r>
                      <a:r>
                        <a:rPr lang="en-US" sz="4400" baseline="30000" dirty="0">
                          <a:effectLst/>
                        </a:rPr>
                        <a:t>-6</a:t>
                      </a:r>
                      <a:r>
                        <a:rPr lang="en-US" sz="4400" dirty="0">
                          <a:effectLst/>
                        </a:rPr>
                        <a:t> M/sec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9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i="1" u="sng" dirty="0" smtClean="0">
                <a:solidFill>
                  <a:srgbClr val="FF0000"/>
                </a:solidFill>
                <a:latin typeface="+mn-lt"/>
              </a:rPr>
              <a:t>Winners!</a:t>
            </a:r>
            <a:endParaRPr lang="en-US" sz="5400" b="1" i="1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45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Group 1 = 6</a:t>
            </a:r>
            <a:r>
              <a:rPr lang="en-US" b="1" baseline="30000" dirty="0" smtClean="0"/>
              <a:t>th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2 = 2</a:t>
            </a:r>
            <a:r>
              <a:rPr lang="en-US" b="1" baseline="30000" dirty="0" smtClean="0"/>
              <a:t>nd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3 = 5</a:t>
            </a:r>
            <a:r>
              <a:rPr lang="en-US" b="1" baseline="30000" dirty="0" smtClean="0"/>
              <a:t>th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4 = 1</a:t>
            </a:r>
            <a:r>
              <a:rPr lang="en-US" b="1" baseline="30000" dirty="0" smtClean="0"/>
              <a:t>st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5 = 6</a:t>
            </a:r>
            <a:r>
              <a:rPr lang="en-US" b="1" baseline="30000" dirty="0" smtClean="0"/>
              <a:t>th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6 = 6</a:t>
            </a:r>
            <a:r>
              <a:rPr lang="en-US" b="1" baseline="30000" dirty="0" smtClean="0"/>
              <a:t>th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7 = 2</a:t>
            </a:r>
            <a:r>
              <a:rPr lang="en-US" b="1" baseline="30000" dirty="0" smtClean="0"/>
              <a:t>nd</a:t>
            </a:r>
            <a:r>
              <a:rPr lang="en-US" b="1" dirty="0" smtClean="0"/>
              <a:t> period</a:t>
            </a:r>
          </a:p>
          <a:p>
            <a:pPr marL="0" indent="0">
              <a:buNone/>
            </a:pPr>
            <a:r>
              <a:rPr lang="en-US" b="1" dirty="0" smtClean="0"/>
              <a:t>Group 8 = 3</a:t>
            </a:r>
            <a:r>
              <a:rPr lang="en-US" b="1" baseline="30000" dirty="0" smtClean="0"/>
              <a:t>rd</a:t>
            </a:r>
            <a:r>
              <a:rPr lang="en-US" b="1" dirty="0" smtClean="0"/>
              <a:t> period</a:t>
            </a:r>
          </a:p>
        </p:txBody>
      </p:sp>
    </p:spTree>
    <p:extLst>
      <p:ext uri="{BB962C8B-B14F-4D97-AF65-F5344CB8AC3E}">
        <p14:creationId xmlns:p14="http://schemas.microsoft.com/office/powerpoint/2010/main" val="37979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208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Posters</vt:lpstr>
      <vt:lpstr>PowerPoint Presentation</vt:lpstr>
      <vt:lpstr>PowerPoint Presentation</vt:lpstr>
      <vt:lpstr>PowerPoint Presentation</vt:lpstr>
      <vt:lpstr>Winners!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9</cp:revision>
  <dcterms:created xsi:type="dcterms:W3CDTF">2018-05-01T15:53:01Z</dcterms:created>
  <dcterms:modified xsi:type="dcterms:W3CDTF">2018-05-04T22:12:19Z</dcterms:modified>
</cp:coreProperties>
</file>